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0"/>
  </p:notesMasterIdLst>
  <p:sldIdLst>
    <p:sldId id="325" r:id="rId2"/>
    <p:sldId id="336" r:id="rId3"/>
    <p:sldId id="257" r:id="rId4"/>
    <p:sldId id="258" r:id="rId5"/>
    <p:sldId id="292" r:id="rId6"/>
    <p:sldId id="296" r:id="rId7"/>
    <p:sldId id="256" r:id="rId8"/>
    <p:sldId id="259" r:id="rId9"/>
    <p:sldId id="262" r:id="rId10"/>
    <p:sldId id="293" r:id="rId11"/>
    <p:sldId id="294" r:id="rId12"/>
    <p:sldId id="295" r:id="rId13"/>
    <p:sldId id="351" r:id="rId14"/>
    <p:sldId id="272" r:id="rId15"/>
    <p:sldId id="281" r:id="rId16"/>
    <p:sldId id="298" r:id="rId17"/>
    <p:sldId id="282" r:id="rId18"/>
    <p:sldId id="283" r:id="rId19"/>
    <p:sldId id="326" r:id="rId20"/>
    <p:sldId id="352" r:id="rId21"/>
    <p:sldId id="273" r:id="rId22"/>
    <p:sldId id="327" r:id="rId23"/>
    <p:sldId id="328" r:id="rId24"/>
    <p:sldId id="330" r:id="rId25"/>
    <p:sldId id="331" r:id="rId26"/>
    <p:sldId id="353" r:id="rId27"/>
    <p:sldId id="274" r:id="rId28"/>
    <p:sldId id="332" r:id="rId29"/>
    <p:sldId id="333" r:id="rId30"/>
    <p:sldId id="334" r:id="rId31"/>
    <p:sldId id="335" r:id="rId32"/>
    <p:sldId id="354" r:id="rId33"/>
    <p:sldId id="275" r:id="rId34"/>
    <p:sldId id="303" r:id="rId35"/>
    <p:sldId id="337" r:id="rId36"/>
    <p:sldId id="304" r:id="rId37"/>
    <p:sldId id="355" r:id="rId38"/>
    <p:sldId id="278" r:id="rId39"/>
    <p:sldId id="356" r:id="rId40"/>
    <p:sldId id="348" r:id="rId41"/>
    <p:sldId id="344" r:id="rId42"/>
    <p:sldId id="347" r:id="rId43"/>
    <p:sldId id="321" r:id="rId44"/>
    <p:sldId id="346" r:id="rId45"/>
    <p:sldId id="349" r:id="rId46"/>
    <p:sldId id="357" r:id="rId47"/>
    <p:sldId id="279" r:id="rId48"/>
    <p:sldId id="341" r:id="rId49"/>
    <p:sldId id="342" r:id="rId50"/>
    <p:sldId id="358" r:id="rId51"/>
    <p:sldId id="276" r:id="rId52"/>
    <p:sldId id="308" r:id="rId53"/>
    <p:sldId id="359" r:id="rId54"/>
    <p:sldId id="277" r:id="rId55"/>
    <p:sldId id="360" r:id="rId56"/>
    <p:sldId id="361" r:id="rId57"/>
    <p:sldId id="350" r:id="rId58"/>
    <p:sldId id="343" r:id="rId5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99" autoAdjust="0"/>
    <p:restoredTop sz="90256" autoAdjust="0"/>
  </p:normalViewPr>
  <p:slideViewPr>
    <p:cSldViewPr>
      <p:cViewPr varScale="1">
        <p:scale>
          <a:sx n="66" d="100"/>
          <a:sy n="66" d="100"/>
        </p:scale>
        <p:origin x="133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388432D-F772-4712-AF42-5806258E8A54}"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fr-FR"/>
        </a:p>
      </dgm:t>
    </dgm:pt>
    <dgm:pt modelId="{24C7322C-4D75-4695-8E1F-A2FAE16E3C99}">
      <dgm:prSet phldrT="[Texte]" custT="1"/>
      <dgm:spPr>
        <a:solidFill>
          <a:srgbClr val="FF0000"/>
        </a:solidFill>
      </dgm:spPr>
      <dgm:t>
        <a:bodyPr/>
        <a:lstStyle/>
        <a:p>
          <a:pPr algn="ctr"/>
          <a:r>
            <a:rPr lang="ar-MA" sz="3200" b="1" dirty="0" smtClean="0">
              <a:solidFill>
                <a:schemeClr val="tx1"/>
              </a:solidFill>
            </a:rPr>
            <a:t>بعض المحددات الأساسية للوضعية المشكلة </a:t>
          </a:r>
          <a:endParaRPr lang="fr-FR" sz="3200" b="1" dirty="0">
            <a:solidFill>
              <a:schemeClr val="tx1"/>
            </a:solidFill>
          </a:endParaRPr>
        </a:p>
      </dgm:t>
    </dgm:pt>
    <dgm:pt modelId="{375AB308-5CD9-4D53-ABB1-D7DA883DB3D0}" type="parTrans" cxnId="{555DB49A-02E1-43AB-BC03-945A011DCA15}">
      <dgm:prSet/>
      <dgm:spPr/>
      <dgm:t>
        <a:bodyPr/>
        <a:lstStyle/>
        <a:p>
          <a:pPr algn="l"/>
          <a:endParaRPr lang="fr-FR"/>
        </a:p>
      </dgm:t>
    </dgm:pt>
    <dgm:pt modelId="{9DB93928-E18C-4BB9-B4C8-DC5950948724}" type="sibTrans" cxnId="{555DB49A-02E1-43AB-BC03-945A011DCA15}">
      <dgm:prSet/>
      <dgm:spPr/>
      <dgm:t>
        <a:bodyPr/>
        <a:lstStyle/>
        <a:p>
          <a:pPr algn="l"/>
          <a:endParaRPr lang="fr-FR"/>
        </a:p>
      </dgm:t>
    </dgm:pt>
    <dgm:pt modelId="{95BF9318-707C-45BA-ADEF-2B03FFD912EC}">
      <dgm:prSet phldrT="[Texte]" custT="1"/>
      <dgm:spPr>
        <a:solidFill>
          <a:schemeClr val="accent2">
            <a:lumMod val="20000"/>
            <a:lumOff val="80000"/>
          </a:schemeClr>
        </a:solidFill>
      </dgm:spPr>
      <dgm:t>
        <a:bodyPr/>
        <a:lstStyle/>
        <a:p>
          <a:pPr algn="ctr"/>
          <a:r>
            <a:rPr lang="ar-MA" sz="3200" dirty="0" smtClean="0">
              <a:solidFill>
                <a:srgbClr val="FF0000"/>
              </a:solidFill>
            </a:rPr>
            <a:t>تُستمد من واقع المتعلمين وذات معنى لديهم</a:t>
          </a:r>
          <a:endParaRPr lang="fr-FR" sz="3200" dirty="0">
            <a:solidFill>
              <a:schemeClr val="tx1"/>
            </a:solidFill>
          </a:endParaRPr>
        </a:p>
      </dgm:t>
    </dgm:pt>
    <dgm:pt modelId="{F7300D9B-A050-4820-8EA7-F90892D70FBA}" type="parTrans" cxnId="{B6BFF73F-1A66-481E-B0B8-1E0DE4432D39}">
      <dgm:prSet/>
      <dgm:spPr/>
      <dgm:t>
        <a:bodyPr/>
        <a:lstStyle/>
        <a:p>
          <a:pPr algn="l"/>
          <a:endParaRPr lang="fr-FR"/>
        </a:p>
      </dgm:t>
    </dgm:pt>
    <dgm:pt modelId="{3E280632-DC6F-4982-867A-7A719651BB19}" type="sibTrans" cxnId="{B6BFF73F-1A66-481E-B0B8-1E0DE4432D39}">
      <dgm:prSet/>
      <dgm:spPr/>
      <dgm:t>
        <a:bodyPr/>
        <a:lstStyle/>
        <a:p>
          <a:pPr algn="l"/>
          <a:endParaRPr lang="fr-FR"/>
        </a:p>
      </dgm:t>
    </dgm:pt>
    <dgm:pt modelId="{2D67EAF8-3A4E-4104-A7C1-F2BB52231FE8}">
      <dgm:prSet phldrT="[Texte]" custT="1"/>
      <dgm:spPr>
        <a:solidFill>
          <a:schemeClr val="accent4">
            <a:lumMod val="40000"/>
            <a:lumOff val="60000"/>
          </a:schemeClr>
        </a:solidFill>
      </dgm:spPr>
      <dgm:t>
        <a:bodyPr/>
        <a:lstStyle/>
        <a:p>
          <a:pPr marL="0" marR="0" indent="0" algn="l" defTabSz="914400" eaLnBrk="1" fontAlgn="auto" latinLnBrk="0" hangingPunct="1">
            <a:lnSpc>
              <a:spcPct val="100000"/>
            </a:lnSpc>
            <a:spcBef>
              <a:spcPts val="0"/>
            </a:spcBef>
            <a:spcAft>
              <a:spcPts val="0"/>
            </a:spcAft>
            <a:buClrTx/>
            <a:buSzTx/>
            <a:buFontTx/>
            <a:buNone/>
            <a:tabLst/>
            <a:defRPr/>
          </a:pPr>
          <a:endParaRPr lang="fr-FR" sz="3200" b="0" dirty="0" smtClean="0">
            <a:solidFill>
              <a:schemeClr val="tx1"/>
            </a:solidFill>
            <a:effectLst/>
          </a:endParaRPr>
        </a:p>
        <a:p>
          <a:pPr marL="0" marR="0" indent="0" algn="ctr" defTabSz="914400" eaLnBrk="1" fontAlgn="auto" latinLnBrk="0" hangingPunct="1">
            <a:lnSpc>
              <a:spcPct val="100000"/>
            </a:lnSpc>
            <a:spcBef>
              <a:spcPts val="0"/>
            </a:spcBef>
            <a:spcAft>
              <a:spcPts val="0"/>
            </a:spcAft>
            <a:buClrTx/>
            <a:buSzTx/>
            <a:buFontTx/>
            <a:buNone/>
            <a:tabLst/>
            <a:defRPr/>
          </a:pPr>
          <a:r>
            <a:rPr lang="ar-MA" sz="3600" b="0" dirty="0" smtClean="0">
              <a:solidFill>
                <a:schemeClr val="tx1"/>
              </a:solidFill>
              <a:effectLst/>
            </a:rPr>
            <a:t>تُثير وتحفز التساؤل لدى المتعلمين</a:t>
          </a:r>
          <a:endParaRPr lang="fr-FR" sz="3600" dirty="0" smtClean="0">
            <a:solidFill>
              <a:schemeClr val="tx1"/>
            </a:solidFill>
          </a:endParaRPr>
        </a:p>
        <a:p>
          <a:pPr algn="l" defTabSz="1333500">
            <a:lnSpc>
              <a:spcPct val="90000"/>
            </a:lnSpc>
            <a:spcBef>
              <a:spcPct val="0"/>
            </a:spcBef>
            <a:spcAft>
              <a:spcPct val="35000"/>
            </a:spcAft>
          </a:pPr>
          <a:endParaRPr lang="fr-FR" sz="3000" dirty="0">
            <a:solidFill>
              <a:schemeClr val="tx1"/>
            </a:solidFill>
          </a:endParaRPr>
        </a:p>
      </dgm:t>
    </dgm:pt>
    <dgm:pt modelId="{9E190D94-61FF-460E-B72C-1352D678AA9E}" type="parTrans" cxnId="{37528D1D-A0AD-412E-B70E-560FB9AFF4A2}">
      <dgm:prSet/>
      <dgm:spPr/>
      <dgm:t>
        <a:bodyPr/>
        <a:lstStyle/>
        <a:p>
          <a:pPr algn="l"/>
          <a:endParaRPr lang="fr-FR"/>
        </a:p>
      </dgm:t>
    </dgm:pt>
    <dgm:pt modelId="{ACE11E4E-BD57-431E-B5BE-2360B5F1E35C}" type="sibTrans" cxnId="{37528D1D-A0AD-412E-B70E-560FB9AFF4A2}">
      <dgm:prSet/>
      <dgm:spPr/>
      <dgm:t>
        <a:bodyPr/>
        <a:lstStyle/>
        <a:p>
          <a:pPr algn="l"/>
          <a:endParaRPr lang="fr-FR"/>
        </a:p>
      </dgm:t>
    </dgm:pt>
    <dgm:pt modelId="{CC10B2EE-BE94-4C14-9B7A-06FFDA9132B8}">
      <dgm:prSet phldrT="[Texte]" custT="1"/>
      <dgm:spPr>
        <a:solidFill>
          <a:schemeClr val="accent3">
            <a:lumMod val="40000"/>
            <a:lumOff val="60000"/>
          </a:schemeClr>
        </a:solidFill>
      </dgm:spPr>
      <dgm:t>
        <a:bodyPr/>
        <a:lstStyle/>
        <a:p>
          <a:pPr algn="ctr"/>
          <a:r>
            <a:rPr lang="ar-MA" sz="3600" dirty="0" smtClean="0">
              <a:solidFill>
                <a:schemeClr val="tx1"/>
              </a:solidFill>
            </a:rPr>
            <a:t>تَسمح ببناء إجابات واستراتيجيات ممكنة متعددة</a:t>
          </a:r>
          <a:endParaRPr lang="fr-FR" sz="3600" dirty="0">
            <a:solidFill>
              <a:srgbClr val="FF0000"/>
            </a:solidFill>
          </a:endParaRPr>
        </a:p>
      </dgm:t>
    </dgm:pt>
    <dgm:pt modelId="{D9B51CF3-46B5-4743-950B-B4D2407D3EB1}" type="parTrans" cxnId="{E130A445-CF53-4F56-961C-53EF51935D27}">
      <dgm:prSet/>
      <dgm:spPr/>
      <dgm:t>
        <a:bodyPr/>
        <a:lstStyle/>
        <a:p>
          <a:pPr algn="l"/>
          <a:endParaRPr lang="fr-FR"/>
        </a:p>
      </dgm:t>
    </dgm:pt>
    <dgm:pt modelId="{E63DDFD7-ACE5-4DDF-8C1F-D25692D962D6}" type="sibTrans" cxnId="{E130A445-CF53-4F56-961C-53EF51935D27}">
      <dgm:prSet/>
      <dgm:spPr/>
      <dgm:t>
        <a:bodyPr/>
        <a:lstStyle/>
        <a:p>
          <a:pPr algn="l"/>
          <a:endParaRPr lang="fr-FR"/>
        </a:p>
      </dgm:t>
    </dgm:pt>
    <dgm:pt modelId="{DD0D11D2-6036-4C41-9AE1-394FDD8078A7}">
      <dgm:prSet phldrT="[Texte]" custT="1"/>
      <dgm:spPr>
        <a:solidFill>
          <a:schemeClr val="accent2">
            <a:lumMod val="60000"/>
            <a:lumOff val="40000"/>
          </a:schemeClr>
        </a:solidFill>
      </dgm:spPr>
      <dgm:t>
        <a:bodyPr/>
        <a:lstStyle/>
        <a:p>
          <a:pPr algn="ctr"/>
          <a:r>
            <a:rPr lang="ar-MA" sz="3200" dirty="0" smtClean="0">
              <a:solidFill>
                <a:schemeClr val="tx1"/>
              </a:solidFill>
            </a:rPr>
            <a:t>تَرتبط بعائق محدد قابل للتجاوز</a:t>
          </a:r>
          <a:endParaRPr lang="fr-FR" sz="3200" dirty="0">
            <a:solidFill>
              <a:schemeClr val="tx1"/>
            </a:solidFill>
          </a:endParaRPr>
        </a:p>
      </dgm:t>
    </dgm:pt>
    <dgm:pt modelId="{A37E6019-1D31-4E77-8855-83F711AF0417}" type="parTrans" cxnId="{EDACF870-D532-40F7-A5E6-DDC008BFFE8F}">
      <dgm:prSet/>
      <dgm:spPr/>
      <dgm:t>
        <a:bodyPr/>
        <a:lstStyle/>
        <a:p>
          <a:pPr algn="l"/>
          <a:endParaRPr lang="fr-FR"/>
        </a:p>
      </dgm:t>
    </dgm:pt>
    <dgm:pt modelId="{6C71F062-8B08-4CBC-95F1-3E0BD0CBB520}" type="sibTrans" cxnId="{EDACF870-D532-40F7-A5E6-DDC008BFFE8F}">
      <dgm:prSet/>
      <dgm:spPr/>
      <dgm:t>
        <a:bodyPr/>
        <a:lstStyle/>
        <a:p>
          <a:pPr algn="l"/>
          <a:endParaRPr lang="fr-FR"/>
        </a:p>
      </dgm:t>
    </dgm:pt>
    <dgm:pt modelId="{C979D1EE-A1E5-4A58-9FA6-D74A7E3B1D01}">
      <dgm:prSet phldrT="[Texte]" custT="1"/>
      <dgm:spPr>
        <a:solidFill>
          <a:schemeClr val="accent1">
            <a:lumMod val="40000"/>
            <a:lumOff val="60000"/>
          </a:schemeClr>
        </a:solidFill>
      </dgm:spPr>
      <dgm:t>
        <a:bodyPr/>
        <a:lstStyle/>
        <a:p>
          <a:pPr algn="ctr"/>
          <a:r>
            <a:rPr lang="ar-MA" sz="3200" dirty="0" smtClean="0">
              <a:solidFill>
                <a:srgbClr val="FF0000"/>
              </a:solidFill>
            </a:rPr>
            <a:t>تَقود نحو إحداث قطيعة معرفية وبناء معرفة جديدة</a:t>
          </a:r>
          <a:endParaRPr lang="fr-FR" sz="3200" dirty="0">
            <a:solidFill>
              <a:schemeClr val="tx1"/>
            </a:solidFill>
          </a:endParaRPr>
        </a:p>
      </dgm:t>
    </dgm:pt>
    <dgm:pt modelId="{859B0AF6-C4B5-4E5D-B19B-6673DD2E9CEE}" type="parTrans" cxnId="{74AF488E-AE3C-4262-8143-A25130C1E33B}">
      <dgm:prSet/>
      <dgm:spPr/>
      <dgm:t>
        <a:bodyPr/>
        <a:lstStyle/>
        <a:p>
          <a:pPr algn="l"/>
          <a:endParaRPr lang="fr-FR"/>
        </a:p>
      </dgm:t>
    </dgm:pt>
    <dgm:pt modelId="{FA77CD3A-0A05-4312-8842-73A188EDE540}" type="sibTrans" cxnId="{74AF488E-AE3C-4262-8143-A25130C1E33B}">
      <dgm:prSet/>
      <dgm:spPr/>
      <dgm:t>
        <a:bodyPr/>
        <a:lstStyle/>
        <a:p>
          <a:pPr algn="l"/>
          <a:endParaRPr lang="fr-FR"/>
        </a:p>
      </dgm:t>
    </dgm:pt>
    <dgm:pt modelId="{66B4057F-88B7-41D3-9884-66F38E5AED0C}">
      <dgm:prSet phldrT="[Texte]" custT="1"/>
      <dgm:spPr>
        <a:solidFill>
          <a:schemeClr val="accent3">
            <a:lumMod val="40000"/>
            <a:lumOff val="60000"/>
          </a:schemeClr>
        </a:solidFill>
      </dgm:spPr>
      <dgm:t>
        <a:bodyPr/>
        <a:lstStyle/>
        <a:p>
          <a:pPr algn="r" rtl="1"/>
          <a:r>
            <a:rPr lang="ar-MA" sz="3600" dirty="0" smtClean="0">
              <a:solidFill>
                <a:srgbClr val="FF0000"/>
              </a:solidFill>
            </a:rPr>
            <a:t>تُمكن المتعلمين من ملكة النقد والاستقلالية الفكرية </a:t>
          </a:r>
          <a:endParaRPr lang="fr-FR" sz="3600" dirty="0">
            <a:solidFill>
              <a:srgbClr val="FF0000"/>
            </a:solidFill>
          </a:endParaRPr>
        </a:p>
      </dgm:t>
    </dgm:pt>
    <dgm:pt modelId="{2FB40A2F-0E16-48AE-8A94-D959FFEF0808}" type="parTrans" cxnId="{1D79A0E3-1F14-4B10-9F13-45E135EC2B08}">
      <dgm:prSet/>
      <dgm:spPr/>
      <dgm:t>
        <a:bodyPr/>
        <a:lstStyle/>
        <a:p>
          <a:endParaRPr lang="fr-FR"/>
        </a:p>
      </dgm:t>
    </dgm:pt>
    <dgm:pt modelId="{E06B18A4-B88D-4C90-B217-5791C5B51256}" type="sibTrans" cxnId="{1D79A0E3-1F14-4B10-9F13-45E135EC2B08}">
      <dgm:prSet/>
      <dgm:spPr/>
      <dgm:t>
        <a:bodyPr/>
        <a:lstStyle/>
        <a:p>
          <a:endParaRPr lang="fr-FR"/>
        </a:p>
      </dgm:t>
    </dgm:pt>
    <dgm:pt modelId="{99CF122F-69D6-4AF5-87D2-2396E0D58C13}" type="pres">
      <dgm:prSet presAssocID="{E388432D-F772-4712-AF42-5806258E8A54}" presName="Name0" presStyleCnt="0">
        <dgm:presLayoutVars>
          <dgm:chPref val="1"/>
          <dgm:dir/>
          <dgm:animOne val="branch"/>
          <dgm:animLvl val="lvl"/>
          <dgm:resizeHandles val="exact"/>
        </dgm:presLayoutVars>
      </dgm:prSet>
      <dgm:spPr/>
      <dgm:t>
        <a:bodyPr/>
        <a:lstStyle/>
        <a:p>
          <a:endParaRPr lang="fr-FR"/>
        </a:p>
      </dgm:t>
    </dgm:pt>
    <dgm:pt modelId="{799D9E40-7089-49AD-8D13-74D019EDB01C}" type="pres">
      <dgm:prSet presAssocID="{24C7322C-4D75-4695-8E1F-A2FAE16E3C99}" presName="root1" presStyleCnt="0"/>
      <dgm:spPr/>
    </dgm:pt>
    <dgm:pt modelId="{6D0846D4-2E29-4A9B-9CAE-FAA4E40BC331}" type="pres">
      <dgm:prSet presAssocID="{24C7322C-4D75-4695-8E1F-A2FAE16E3C99}" presName="LevelOneTextNode" presStyleLbl="node0" presStyleIdx="0" presStyleCnt="1" custScaleX="201832" custScaleY="195238" custLinFactNeighborX="-1291" custLinFactNeighborY="-9923">
        <dgm:presLayoutVars>
          <dgm:chPref val="3"/>
        </dgm:presLayoutVars>
      </dgm:prSet>
      <dgm:spPr/>
      <dgm:t>
        <a:bodyPr/>
        <a:lstStyle/>
        <a:p>
          <a:endParaRPr lang="fr-FR"/>
        </a:p>
      </dgm:t>
    </dgm:pt>
    <dgm:pt modelId="{5C52CD06-255E-4DD1-A77A-D4A4D56C16A1}" type="pres">
      <dgm:prSet presAssocID="{24C7322C-4D75-4695-8E1F-A2FAE16E3C99}" presName="level2hierChild" presStyleCnt="0"/>
      <dgm:spPr/>
    </dgm:pt>
    <dgm:pt modelId="{FE860332-6CB0-4F71-B5B6-DACD491102B5}" type="pres">
      <dgm:prSet presAssocID="{F7300D9B-A050-4820-8EA7-F90892D70FBA}" presName="conn2-1" presStyleLbl="parChTrans1D2" presStyleIdx="0" presStyleCnt="6"/>
      <dgm:spPr/>
      <dgm:t>
        <a:bodyPr/>
        <a:lstStyle/>
        <a:p>
          <a:endParaRPr lang="fr-FR"/>
        </a:p>
      </dgm:t>
    </dgm:pt>
    <dgm:pt modelId="{FC874B25-820D-43C0-85E5-D15F993766EE}" type="pres">
      <dgm:prSet presAssocID="{F7300D9B-A050-4820-8EA7-F90892D70FBA}" presName="connTx" presStyleLbl="parChTrans1D2" presStyleIdx="0" presStyleCnt="6"/>
      <dgm:spPr/>
      <dgm:t>
        <a:bodyPr/>
        <a:lstStyle/>
        <a:p>
          <a:endParaRPr lang="fr-FR"/>
        </a:p>
      </dgm:t>
    </dgm:pt>
    <dgm:pt modelId="{C3DC349E-2BC7-492F-A044-B2B87BCC98CC}" type="pres">
      <dgm:prSet presAssocID="{95BF9318-707C-45BA-ADEF-2B03FFD912EC}" presName="root2" presStyleCnt="0"/>
      <dgm:spPr/>
    </dgm:pt>
    <dgm:pt modelId="{9FE831BF-EBB2-4859-9178-EF46EFD74115}" type="pres">
      <dgm:prSet presAssocID="{95BF9318-707C-45BA-ADEF-2B03FFD912EC}" presName="LevelTwoTextNode" presStyleLbl="node2" presStyleIdx="0" presStyleCnt="6" custScaleX="327374" custScaleY="149035" custLinFactNeighborX="8963" custLinFactNeighborY="14817">
        <dgm:presLayoutVars>
          <dgm:chPref val="3"/>
        </dgm:presLayoutVars>
      </dgm:prSet>
      <dgm:spPr/>
      <dgm:t>
        <a:bodyPr/>
        <a:lstStyle/>
        <a:p>
          <a:endParaRPr lang="fr-FR"/>
        </a:p>
      </dgm:t>
    </dgm:pt>
    <dgm:pt modelId="{9099926C-0514-414B-A091-92FA8D85CC76}" type="pres">
      <dgm:prSet presAssocID="{95BF9318-707C-45BA-ADEF-2B03FFD912EC}" presName="level3hierChild" presStyleCnt="0"/>
      <dgm:spPr/>
    </dgm:pt>
    <dgm:pt modelId="{95463D89-A7BA-4E9E-8829-A353E65427C9}" type="pres">
      <dgm:prSet presAssocID="{9E190D94-61FF-460E-B72C-1352D678AA9E}" presName="conn2-1" presStyleLbl="parChTrans1D2" presStyleIdx="1" presStyleCnt="6"/>
      <dgm:spPr/>
      <dgm:t>
        <a:bodyPr/>
        <a:lstStyle/>
        <a:p>
          <a:endParaRPr lang="fr-FR"/>
        </a:p>
      </dgm:t>
    </dgm:pt>
    <dgm:pt modelId="{A641B6CB-513B-48E7-9695-A1BECCAFE946}" type="pres">
      <dgm:prSet presAssocID="{9E190D94-61FF-460E-B72C-1352D678AA9E}" presName="connTx" presStyleLbl="parChTrans1D2" presStyleIdx="1" presStyleCnt="6"/>
      <dgm:spPr/>
      <dgm:t>
        <a:bodyPr/>
        <a:lstStyle/>
        <a:p>
          <a:endParaRPr lang="fr-FR"/>
        </a:p>
      </dgm:t>
    </dgm:pt>
    <dgm:pt modelId="{B9068CE2-789F-441C-97CE-74F0833FB976}" type="pres">
      <dgm:prSet presAssocID="{2D67EAF8-3A4E-4104-A7C1-F2BB52231FE8}" presName="root2" presStyleCnt="0"/>
      <dgm:spPr/>
    </dgm:pt>
    <dgm:pt modelId="{5F632F2F-27A1-4306-ACF1-FCDCEC84236B}" type="pres">
      <dgm:prSet presAssocID="{2D67EAF8-3A4E-4104-A7C1-F2BB52231FE8}" presName="LevelTwoTextNode" presStyleLbl="node2" presStyleIdx="1" presStyleCnt="6" custScaleX="331969" custScaleY="116347" custLinFactNeighborX="4368" custLinFactNeighborY="3268">
        <dgm:presLayoutVars>
          <dgm:chPref val="3"/>
        </dgm:presLayoutVars>
      </dgm:prSet>
      <dgm:spPr/>
      <dgm:t>
        <a:bodyPr/>
        <a:lstStyle/>
        <a:p>
          <a:endParaRPr lang="fr-FR"/>
        </a:p>
      </dgm:t>
    </dgm:pt>
    <dgm:pt modelId="{E0012B32-000B-49BF-9BF4-AFAC43A4C5B4}" type="pres">
      <dgm:prSet presAssocID="{2D67EAF8-3A4E-4104-A7C1-F2BB52231FE8}" presName="level3hierChild" presStyleCnt="0"/>
      <dgm:spPr/>
    </dgm:pt>
    <dgm:pt modelId="{09C8FD79-272F-42B2-9452-784DC57958E9}" type="pres">
      <dgm:prSet presAssocID="{A37E6019-1D31-4E77-8855-83F711AF0417}" presName="conn2-1" presStyleLbl="parChTrans1D2" presStyleIdx="2" presStyleCnt="6"/>
      <dgm:spPr/>
      <dgm:t>
        <a:bodyPr/>
        <a:lstStyle/>
        <a:p>
          <a:endParaRPr lang="fr-FR"/>
        </a:p>
      </dgm:t>
    </dgm:pt>
    <dgm:pt modelId="{6453E0A8-290E-4C7D-AF5C-A1D9E5FF19A4}" type="pres">
      <dgm:prSet presAssocID="{A37E6019-1D31-4E77-8855-83F711AF0417}" presName="connTx" presStyleLbl="parChTrans1D2" presStyleIdx="2" presStyleCnt="6"/>
      <dgm:spPr/>
      <dgm:t>
        <a:bodyPr/>
        <a:lstStyle/>
        <a:p>
          <a:endParaRPr lang="fr-FR"/>
        </a:p>
      </dgm:t>
    </dgm:pt>
    <dgm:pt modelId="{19119D37-DB67-4ED1-B525-B469D04EAEE9}" type="pres">
      <dgm:prSet presAssocID="{DD0D11D2-6036-4C41-9AE1-394FDD8078A7}" presName="root2" presStyleCnt="0"/>
      <dgm:spPr/>
    </dgm:pt>
    <dgm:pt modelId="{A68FA99E-5DC0-4FE4-91FD-07968FDB8964}" type="pres">
      <dgm:prSet presAssocID="{DD0D11D2-6036-4C41-9AE1-394FDD8078A7}" presName="LevelTwoTextNode" presStyleLbl="node2" presStyleIdx="2" presStyleCnt="6" custScaleX="335699" custScaleY="154736" custLinFactNeighborX="638" custLinFactNeighborY="-283">
        <dgm:presLayoutVars>
          <dgm:chPref val="3"/>
        </dgm:presLayoutVars>
      </dgm:prSet>
      <dgm:spPr/>
      <dgm:t>
        <a:bodyPr/>
        <a:lstStyle/>
        <a:p>
          <a:endParaRPr lang="fr-FR"/>
        </a:p>
      </dgm:t>
    </dgm:pt>
    <dgm:pt modelId="{04C8D4AF-8DCA-47DE-B7A6-9B6D604B8048}" type="pres">
      <dgm:prSet presAssocID="{DD0D11D2-6036-4C41-9AE1-394FDD8078A7}" presName="level3hierChild" presStyleCnt="0"/>
      <dgm:spPr/>
    </dgm:pt>
    <dgm:pt modelId="{0B53D8C6-BD75-42AC-A875-4E68E8C51914}" type="pres">
      <dgm:prSet presAssocID="{859B0AF6-C4B5-4E5D-B19B-6673DD2E9CEE}" presName="conn2-1" presStyleLbl="parChTrans1D2" presStyleIdx="3" presStyleCnt="6"/>
      <dgm:spPr/>
      <dgm:t>
        <a:bodyPr/>
        <a:lstStyle/>
        <a:p>
          <a:endParaRPr lang="fr-FR"/>
        </a:p>
      </dgm:t>
    </dgm:pt>
    <dgm:pt modelId="{0F3DD389-25FC-4196-88A1-1B5033C99A21}" type="pres">
      <dgm:prSet presAssocID="{859B0AF6-C4B5-4E5D-B19B-6673DD2E9CEE}" presName="connTx" presStyleLbl="parChTrans1D2" presStyleIdx="3" presStyleCnt="6"/>
      <dgm:spPr/>
      <dgm:t>
        <a:bodyPr/>
        <a:lstStyle/>
        <a:p>
          <a:endParaRPr lang="fr-FR"/>
        </a:p>
      </dgm:t>
    </dgm:pt>
    <dgm:pt modelId="{ECE5E6DA-670D-460E-8429-7E3A83197F3A}" type="pres">
      <dgm:prSet presAssocID="{C979D1EE-A1E5-4A58-9FA6-D74A7E3B1D01}" presName="root2" presStyleCnt="0"/>
      <dgm:spPr/>
    </dgm:pt>
    <dgm:pt modelId="{D7F6A68A-7561-47F4-B107-B1E1866AF455}" type="pres">
      <dgm:prSet presAssocID="{C979D1EE-A1E5-4A58-9FA6-D74A7E3B1D01}" presName="LevelTwoTextNode" presStyleLbl="node2" presStyleIdx="3" presStyleCnt="6" custScaleX="332572" custScaleY="141860" custLinFactNeighborX="3765" custLinFactNeighborY="674">
        <dgm:presLayoutVars>
          <dgm:chPref val="3"/>
        </dgm:presLayoutVars>
      </dgm:prSet>
      <dgm:spPr/>
      <dgm:t>
        <a:bodyPr/>
        <a:lstStyle/>
        <a:p>
          <a:endParaRPr lang="fr-FR"/>
        </a:p>
      </dgm:t>
    </dgm:pt>
    <dgm:pt modelId="{075BCF5F-AFEF-47ED-B889-ACDC058031A4}" type="pres">
      <dgm:prSet presAssocID="{C979D1EE-A1E5-4A58-9FA6-D74A7E3B1D01}" presName="level3hierChild" presStyleCnt="0"/>
      <dgm:spPr/>
    </dgm:pt>
    <dgm:pt modelId="{C056BC03-6410-486E-89B7-4CB258F5F068}" type="pres">
      <dgm:prSet presAssocID="{D9B51CF3-46B5-4743-950B-B4D2407D3EB1}" presName="conn2-1" presStyleLbl="parChTrans1D2" presStyleIdx="4" presStyleCnt="6"/>
      <dgm:spPr/>
      <dgm:t>
        <a:bodyPr/>
        <a:lstStyle/>
        <a:p>
          <a:endParaRPr lang="fr-FR"/>
        </a:p>
      </dgm:t>
    </dgm:pt>
    <dgm:pt modelId="{9D1C0D78-AC6B-4A50-AF85-29AAC6FAC790}" type="pres">
      <dgm:prSet presAssocID="{D9B51CF3-46B5-4743-950B-B4D2407D3EB1}" presName="connTx" presStyleLbl="parChTrans1D2" presStyleIdx="4" presStyleCnt="6"/>
      <dgm:spPr/>
      <dgm:t>
        <a:bodyPr/>
        <a:lstStyle/>
        <a:p>
          <a:endParaRPr lang="fr-FR"/>
        </a:p>
      </dgm:t>
    </dgm:pt>
    <dgm:pt modelId="{99FBAD3E-AEC7-4798-8CE7-EDBFC7C1CB55}" type="pres">
      <dgm:prSet presAssocID="{CC10B2EE-BE94-4C14-9B7A-06FFDA9132B8}" presName="root2" presStyleCnt="0"/>
      <dgm:spPr/>
    </dgm:pt>
    <dgm:pt modelId="{84E37022-4C5A-49B3-B6E5-E73BB9A22B37}" type="pres">
      <dgm:prSet presAssocID="{CC10B2EE-BE94-4C14-9B7A-06FFDA9132B8}" presName="LevelTwoTextNode" presStyleLbl="node2" presStyleIdx="4" presStyleCnt="6" custScaleX="333592" custScaleY="138574" custLinFactNeighborX="2745" custLinFactNeighborY="-16045">
        <dgm:presLayoutVars>
          <dgm:chPref val="3"/>
        </dgm:presLayoutVars>
      </dgm:prSet>
      <dgm:spPr/>
      <dgm:t>
        <a:bodyPr/>
        <a:lstStyle/>
        <a:p>
          <a:endParaRPr lang="fr-FR"/>
        </a:p>
      </dgm:t>
    </dgm:pt>
    <dgm:pt modelId="{A003977B-27F0-4134-9EE0-84EAD27E8272}" type="pres">
      <dgm:prSet presAssocID="{CC10B2EE-BE94-4C14-9B7A-06FFDA9132B8}" presName="level3hierChild" presStyleCnt="0"/>
      <dgm:spPr/>
    </dgm:pt>
    <dgm:pt modelId="{B1AAC3A5-54FE-47FB-8EEC-926840F47CA0}" type="pres">
      <dgm:prSet presAssocID="{2FB40A2F-0E16-48AE-8A94-D959FFEF0808}" presName="conn2-1" presStyleLbl="parChTrans1D2" presStyleIdx="5" presStyleCnt="6"/>
      <dgm:spPr/>
      <dgm:t>
        <a:bodyPr/>
        <a:lstStyle/>
        <a:p>
          <a:endParaRPr lang="fr-FR"/>
        </a:p>
      </dgm:t>
    </dgm:pt>
    <dgm:pt modelId="{0E431862-8345-4098-B4FC-A57B6CD719DB}" type="pres">
      <dgm:prSet presAssocID="{2FB40A2F-0E16-48AE-8A94-D959FFEF0808}" presName="connTx" presStyleLbl="parChTrans1D2" presStyleIdx="5" presStyleCnt="6"/>
      <dgm:spPr/>
      <dgm:t>
        <a:bodyPr/>
        <a:lstStyle/>
        <a:p>
          <a:endParaRPr lang="fr-FR"/>
        </a:p>
      </dgm:t>
    </dgm:pt>
    <dgm:pt modelId="{9DA874CC-9B0C-4CE4-94C2-F0D39CF7B87C}" type="pres">
      <dgm:prSet presAssocID="{66B4057F-88B7-41D3-9884-66F38E5AED0C}" presName="root2" presStyleCnt="0"/>
      <dgm:spPr/>
    </dgm:pt>
    <dgm:pt modelId="{111A9818-8464-4D80-9590-61E39EDA2FB1}" type="pres">
      <dgm:prSet presAssocID="{66B4057F-88B7-41D3-9884-66F38E5AED0C}" presName="LevelTwoTextNode" presStyleLbl="node2" presStyleIdx="5" presStyleCnt="6" custScaleX="330564">
        <dgm:presLayoutVars>
          <dgm:chPref val="3"/>
        </dgm:presLayoutVars>
      </dgm:prSet>
      <dgm:spPr/>
      <dgm:t>
        <a:bodyPr/>
        <a:lstStyle/>
        <a:p>
          <a:endParaRPr lang="fr-FR"/>
        </a:p>
      </dgm:t>
    </dgm:pt>
    <dgm:pt modelId="{473C9138-02DA-45DD-90C1-9512BA8C3706}" type="pres">
      <dgm:prSet presAssocID="{66B4057F-88B7-41D3-9884-66F38E5AED0C}" presName="level3hierChild" presStyleCnt="0"/>
      <dgm:spPr/>
    </dgm:pt>
  </dgm:ptLst>
  <dgm:cxnLst>
    <dgm:cxn modelId="{E3C8380E-8B0F-4964-AA5E-449AD98093B7}" type="presOf" srcId="{A37E6019-1D31-4E77-8855-83F711AF0417}" destId="{6453E0A8-290E-4C7D-AF5C-A1D9E5FF19A4}" srcOrd="1" destOrd="0" presId="urn:microsoft.com/office/officeart/2008/layout/HorizontalMultiLevelHierarchy"/>
    <dgm:cxn modelId="{29F2BA2F-93C4-46F6-A2AC-BF05949595FE}" type="presOf" srcId="{D9B51CF3-46B5-4743-950B-B4D2407D3EB1}" destId="{9D1C0D78-AC6B-4A50-AF85-29AAC6FAC790}" srcOrd="1" destOrd="0" presId="urn:microsoft.com/office/officeart/2008/layout/HorizontalMultiLevelHierarchy"/>
    <dgm:cxn modelId="{2813861C-2723-4CD3-B44D-044D08202DEA}" type="presOf" srcId="{66B4057F-88B7-41D3-9884-66F38E5AED0C}" destId="{111A9818-8464-4D80-9590-61E39EDA2FB1}" srcOrd="0" destOrd="0" presId="urn:microsoft.com/office/officeart/2008/layout/HorizontalMultiLevelHierarchy"/>
    <dgm:cxn modelId="{511A201C-F5F0-4767-BC25-F46D6A49703F}" type="presOf" srcId="{859B0AF6-C4B5-4E5D-B19B-6673DD2E9CEE}" destId="{0F3DD389-25FC-4196-88A1-1B5033C99A21}" srcOrd="1" destOrd="0" presId="urn:microsoft.com/office/officeart/2008/layout/HorizontalMultiLevelHierarchy"/>
    <dgm:cxn modelId="{E130A445-CF53-4F56-961C-53EF51935D27}" srcId="{24C7322C-4D75-4695-8E1F-A2FAE16E3C99}" destId="{CC10B2EE-BE94-4C14-9B7A-06FFDA9132B8}" srcOrd="4" destOrd="0" parTransId="{D9B51CF3-46B5-4743-950B-B4D2407D3EB1}" sibTransId="{E63DDFD7-ACE5-4DDF-8C1F-D25692D962D6}"/>
    <dgm:cxn modelId="{9347198A-5EA8-4C0E-8A21-76D9CB06A4F5}" type="presOf" srcId="{E388432D-F772-4712-AF42-5806258E8A54}" destId="{99CF122F-69D6-4AF5-87D2-2396E0D58C13}" srcOrd="0" destOrd="0" presId="urn:microsoft.com/office/officeart/2008/layout/HorizontalMultiLevelHierarchy"/>
    <dgm:cxn modelId="{37528D1D-A0AD-412E-B70E-560FB9AFF4A2}" srcId="{24C7322C-4D75-4695-8E1F-A2FAE16E3C99}" destId="{2D67EAF8-3A4E-4104-A7C1-F2BB52231FE8}" srcOrd="1" destOrd="0" parTransId="{9E190D94-61FF-460E-B72C-1352D678AA9E}" sibTransId="{ACE11E4E-BD57-431E-B5BE-2360B5F1E35C}"/>
    <dgm:cxn modelId="{FDD67E53-F067-4682-9579-437945875DED}" type="presOf" srcId="{F7300D9B-A050-4820-8EA7-F90892D70FBA}" destId="{FC874B25-820D-43C0-85E5-D15F993766EE}" srcOrd="1" destOrd="0" presId="urn:microsoft.com/office/officeart/2008/layout/HorizontalMultiLevelHierarchy"/>
    <dgm:cxn modelId="{B6BFF73F-1A66-481E-B0B8-1E0DE4432D39}" srcId="{24C7322C-4D75-4695-8E1F-A2FAE16E3C99}" destId="{95BF9318-707C-45BA-ADEF-2B03FFD912EC}" srcOrd="0" destOrd="0" parTransId="{F7300D9B-A050-4820-8EA7-F90892D70FBA}" sibTransId="{3E280632-DC6F-4982-867A-7A719651BB19}"/>
    <dgm:cxn modelId="{91E386DE-C154-436E-AAEC-9F9BB63D12E7}" type="presOf" srcId="{D9B51CF3-46B5-4743-950B-B4D2407D3EB1}" destId="{C056BC03-6410-486E-89B7-4CB258F5F068}" srcOrd="0" destOrd="0" presId="urn:microsoft.com/office/officeart/2008/layout/HorizontalMultiLevelHierarchy"/>
    <dgm:cxn modelId="{D7E84435-7DB0-42B7-89EB-53D3C7ABCBB6}" type="presOf" srcId="{CC10B2EE-BE94-4C14-9B7A-06FFDA9132B8}" destId="{84E37022-4C5A-49B3-B6E5-E73BB9A22B37}" srcOrd="0" destOrd="0" presId="urn:microsoft.com/office/officeart/2008/layout/HorizontalMultiLevelHierarchy"/>
    <dgm:cxn modelId="{F24C9B73-148C-4A10-8E0D-08F8D9AF20BE}" type="presOf" srcId="{2FB40A2F-0E16-48AE-8A94-D959FFEF0808}" destId="{B1AAC3A5-54FE-47FB-8EEC-926840F47CA0}" srcOrd="0" destOrd="0" presId="urn:microsoft.com/office/officeart/2008/layout/HorizontalMultiLevelHierarchy"/>
    <dgm:cxn modelId="{E906B8F3-91D4-46F2-874C-DD8C32FD844C}" type="presOf" srcId="{A37E6019-1D31-4E77-8855-83F711AF0417}" destId="{09C8FD79-272F-42B2-9452-784DC57958E9}" srcOrd="0" destOrd="0" presId="urn:microsoft.com/office/officeart/2008/layout/HorizontalMultiLevelHierarchy"/>
    <dgm:cxn modelId="{7955CC25-4260-4BD9-92B6-B564092421BD}" type="presOf" srcId="{859B0AF6-C4B5-4E5D-B19B-6673DD2E9CEE}" destId="{0B53D8C6-BD75-42AC-A875-4E68E8C51914}" srcOrd="0" destOrd="0" presId="urn:microsoft.com/office/officeart/2008/layout/HorizontalMultiLevelHierarchy"/>
    <dgm:cxn modelId="{555DB49A-02E1-43AB-BC03-945A011DCA15}" srcId="{E388432D-F772-4712-AF42-5806258E8A54}" destId="{24C7322C-4D75-4695-8E1F-A2FAE16E3C99}" srcOrd="0" destOrd="0" parTransId="{375AB308-5CD9-4D53-ABB1-D7DA883DB3D0}" sibTransId="{9DB93928-E18C-4BB9-B4C8-DC5950948724}"/>
    <dgm:cxn modelId="{B6BF39A9-F27E-452E-AAF9-B78AD674EC22}" type="presOf" srcId="{9E190D94-61FF-460E-B72C-1352D678AA9E}" destId="{A641B6CB-513B-48E7-9695-A1BECCAFE946}" srcOrd="1" destOrd="0" presId="urn:microsoft.com/office/officeart/2008/layout/HorizontalMultiLevelHierarchy"/>
    <dgm:cxn modelId="{EDACF870-D532-40F7-A5E6-DDC008BFFE8F}" srcId="{24C7322C-4D75-4695-8E1F-A2FAE16E3C99}" destId="{DD0D11D2-6036-4C41-9AE1-394FDD8078A7}" srcOrd="2" destOrd="0" parTransId="{A37E6019-1D31-4E77-8855-83F711AF0417}" sibTransId="{6C71F062-8B08-4CBC-95F1-3E0BD0CBB520}"/>
    <dgm:cxn modelId="{5CCFB817-F5CA-4286-A943-AE17AEC781E0}" type="presOf" srcId="{2FB40A2F-0E16-48AE-8A94-D959FFEF0808}" destId="{0E431862-8345-4098-B4FC-A57B6CD719DB}" srcOrd="1" destOrd="0" presId="urn:microsoft.com/office/officeart/2008/layout/HorizontalMultiLevelHierarchy"/>
    <dgm:cxn modelId="{8C5A84FF-3C0B-4279-A5A1-624210C11697}" type="presOf" srcId="{C979D1EE-A1E5-4A58-9FA6-D74A7E3B1D01}" destId="{D7F6A68A-7561-47F4-B107-B1E1866AF455}" srcOrd="0" destOrd="0" presId="urn:microsoft.com/office/officeart/2008/layout/HorizontalMultiLevelHierarchy"/>
    <dgm:cxn modelId="{E1CB35A0-D568-4420-9D28-CBDEB5668D3A}" type="presOf" srcId="{24C7322C-4D75-4695-8E1F-A2FAE16E3C99}" destId="{6D0846D4-2E29-4A9B-9CAE-FAA4E40BC331}" srcOrd="0" destOrd="0" presId="urn:microsoft.com/office/officeart/2008/layout/HorizontalMultiLevelHierarchy"/>
    <dgm:cxn modelId="{F48473E3-8271-4DCC-B8B6-BC6342FCA8D6}" type="presOf" srcId="{95BF9318-707C-45BA-ADEF-2B03FFD912EC}" destId="{9FE831BF-EBB2-4859-9178-EF46EFD74115}" srcOrd="0" destOrd="0" presId="urn:microsoft.com/office/officeart/2008/layout/HorizontalMultiLevelHierarchy"/>
    <dgm:cxn modelId="{74AF488E-AE3C-4262-8143-A25130C1E33B}" srcId="{24C7322C-4D75-4695-8E1F-A2FAE16E3C99}" destId="{C979D1EE-A1E5-4A58-9FA6-D74A7E3B1D01}" srcOrd="3" destOrd="0" parTransId="{859B0AF6-C4B5-4E5D-B19B-6673DD2E9CEE}" sibTransId="{FA77CD3A-0A05-4312-8842-73A188EDE540}"/>
    <dgm:cxn modelId="{8898171B-1448-405D-A07F-BEE32CAA471D}" type="presOf" srcId="{F7300D9B-A050-4820-8EA7-F90892D70FBA}" destId="{FE860332-6CB0-4F71-B5B6-DACD491102B5}" srcOrd="0" destOrd="0" presId="urn:microsoft.com/office/officeart/2008/layout/HorizontalMultiLevelHierarchy"/>
    <dgm:cxn modelId="{907AC844-A979-47AD-A76B-D3FB3E8D2A4D}" type="presOf" srcId="{9E190D94-61FF-460E-B72C-1352D678AA9E}" destId="{95463D89-A7BA-4E9E-8829-A353E65427C9}" srcOrd="0" destOrd="0" presId="urn:microsoft.com/office/officeart/2008/layout/HorizontalMultiLevelHierarchy"/>
    <dgm:cxn modelId="{1D79A0E3-1F14-4B10-9F13-45E135EC2B08}" srcId="{24C7322C-4D75-4695-8E1F-A2FAE16E3C99}" destId="{66B4057F-88B7-41D3-9884-66F38E5AED0C}" srcOrd="5" destOrd="0" parTransId="{2FB40A2F-0E16-48AE-8A94-D959FFEF0808}" sibTransId="{E06B18A4-B88D-4C90-B217-5791C5B51256}"/>
    <dgm:cxn modelId="{79CD71D7-B567-4B16-B215-B97BEBE2307E}" type="presOf" srcId="{DD0D11D2-6036-4C41-9AE1-394FDD8078A7}" destId="{A68FA99E-5DC0-4FE4-91FD-07968FDB8964}" srcOrd="0" destOrd="0" presId="urn:microsoft.com/office/officeart/2008/layout/HorizontalMultiLevelHierarchy"/>
    <dgm:cxn modelId="{6F5CC317-4CC7-4897-9018-8F8561BCC065}" type="presOf" srcId="{2D67EAF8-3A4E-4104-A7C1-F2BB52231FE8}" destId="{5F632F2F-27A1-4306-ACF1-FCDCEC84236B}" srcOrd="0" destOrd="0" presId="urn:microsoft.com/office/officeart/2008/layout/HorizontalMultiLevelHierarchy"/>
    <dgm:cxn modelId="{615A4F26-F8A8-4FD8-B350-E8AC014A4814}" type="presParOf" srcId="{99CF122F-69D6-4AF5-87D2-2396E0D58C13}" destId="{799D9E40-7089-49AD-8D13-74D019EDB01C}" srcOrd="0" destOrd="0" presId="urn:microsoft.com/office/officeart/2008/layout/HorizontalMultiLevelHierarchy"/>
    <dgm:cxn modelId="{593F9927-8878-4674-A961-32A16DE9B59B}" type="presParOf" srcId="{799D9E40-7089-49AD-8D13-74D019EDB01C}" destId="{6D0846D4-2E29-4A9B-9CAE-FAA4E40BC331}" srcOrd="0" destOrd="0" presId="urn:microsoft.com/office/officeart/2008/layout/HorizontalMultiLevelHierarchy"/>
    <dgm:cxn modelId="{2453B526-EDA6-4E9A-A044-EA8461452176}" type="presParOf" srcId="{799D9E40-7089-49AD-8D13-74D019EDB01C}" destId="{5C52CD06-255E-4DD1-A77A-D4A4D56C16A1}" srcOrd="1" destOrd="0" presId="urn:microsoft.com/office/officeart/2008/layout/HorizontalMultiLevelHierarchy"/>
    <dgm:cxn modelId="{51E3214D-01EF-43F7-A65A-CEC9AAE31E1C}" type="presParOf" srcId="{5C52CD06-255E-4DD1-A77A-D4A4D56C16A1}" destId="{FE860332-6CB0-4F71-B5B6-DACD491102B5}" srcOrd="0" destOrd="0" presId="urn:microsoft.com/office/officeart/2008/layout/HorizontalMultiLevelHierarchy"/>
    <dgm:cxn modelId="{BE114C2B-1B7A-4F47-B644-4B2205BDDEA8}" type="presParOf" srcId="{FE860332-6CB0-4F71-B5B6-DACD491102B5}" destId="{FC874B25-820D-43C0-85E5-D15F993766EE}" srcOrd="0" destOrd="0" presId="urn:microsoft.com/office/officeart/2008/layout/HorizontalMultiLevelHierarchy"/>
    <dgm:cxn modelId="{D4EFBC29-F4B1-471D-9691-3351A491409C}" type="presParOf" srcId="{5C52CD06-255E-4DD1-A77A-D4A4D56C16A1}" destId="{C3DC349E-2BC7-492F-A044-B2B87BCC98CC}" srcOrd="1" destOrd="0" presId="urn:microsoft.com/office/officeart/2008/layout/HorizontalMultiLevelHierarchy"/>
    <dgm:cxn modelId="{39F1B3E4-9507-45CE-99F7-1467F5AACE89}" type="presParOf" srcId="{C3DC349E-2BC7-492F-A044-B2B87BCC98CC}" destId="{9FE831BF-EBB2-4859-9178-EF46EFD74115}" srcOrd="0" destOrd="0" presId="urn:microsoft.com/office/officeart/2008/layout/HorizontalMultiLevelHierarchy"/>
    <dgm:cxn modelId="{7B7A4D02-C908-4B32-91C1-6ABD36F2E78D}" type="presParOf" srcId="{C3DC349E-2BC7-492F-A044-B2B87BCC98CC}" destId="{9099926C-0514-414B-A091-92FA8D85CC76}" srcOrd="1" destOrd="0" presId="urn:microsoft.com/office/officeart/2008/layout/HorizontalMultiLevelHierarchy"/>
    <dgm:cxn modelId="{7465F8A9-2BC5-46E4-93E8-32D5AD9A6926}" type="presParOf" srcId="{5C52CD06-255E-4DD1-A77A-D4A4D56C16A1}" destId="{95463D89-A7BA-4E9E-8829-A353E65427C9}" srcOrd="2" destOrd="0" presId="urn:microsoft.com/office/officeart/2008/layout/HorizontalMultiLevelHierarchy"/>
    <dgm:cxn modelId="{45506EED-D7A7-480F-942F-A1FD28401F87}" type="presParOf" srcId="{95463D89-A7BA-4E9E-8829-A353E65427C9}" destId="{A641B6CB-513B-48E7-9695-A1BECCAFE946}" srcOrd="0" destOrd="0" presId="urn:microsoft.com/office/officeart/2008/layout/HorizontalMultiLevelHierarchy"/>
    <dgm:cxn modelId="{4616453B-CC33-4978-B491-477C1DE4AA5E}" type="presParOf" srcId="{5C52CD06-255E-4DD1-A77A-D4A4D56C16A1}" destId="{B9068CE2-789F-441C-97CE-74F0833FB976}" srcOrd="3" destOrd="0" presId="urn:microsoft.com/office/officeart/2008/layout/HorizontalMultiLevelHierarchy"/>
    <dgm:cxn modelId="{C337C110-4307-4B59-A1CF-DACDE6C63158}" type="presParOf" srcId="{B9068CE2-789F-441C-97CE-74F0833FB976}" destId="{5F632F2F-27A1-4306-ACF1-FCDCEC84236B}" srcOrd="0" destOrd="0" presId="urn:microsoft.com/office/officeart/2008/layout/HorizontalMultiLevelHierarchy"/>
    <dgm:cxn modelId="{C52598CA-D278-4248-84C8-BDBF313FC42F}" type="presParOf" srcId="{B9068CE2-789F-441C-97CE-74F0833FB976}" destId="{E0012B32-000B-49BF-9BF4-AFAC43A4C5B4}" srcOrd="1" destOrd="0" presId="urn:microsoft.com/office/officeart/2008/layout/HorizontalMultiLevelHierarchy"/>
    <dgm:cxn modelId="{8B0986F5-36F1-43E6-9329-9A60886F87B6}" type="presParOf" srcId="{5C52CD06-255E-4DD1-A77A-D4A4D56C16A1}" destId="{09C8FD79-272F-42B2-9452-784DC57958E9}" srcOrd="4" destOrd="0" presId="urn:microsoft.com/office/officeart/2008/layout/HorizontalMultiLevelHierarchy"/>
    <dgm:cxn modelId="{ACA75A34-CCD4-4C89-9ADD-2B4C9450B14C}" type="presParOf" srcId="{09C8FD79-272F-42B2-9452-784DC57958E9}" destId="{6453E0A8-290E-4C7D-AF5C-A1D9E5FF19A4}" srcOrd="0" destOrd="0" presId="urn:microsoft.com/office/officeart/2008/layout/HorizontalMultiLevelHierarchy"/>
    <dgm:cxn modelId="{BDA6418E-713E-4A8A-845B-06556AABA9FF}" type="presParOf" srcId="{5C52CD06-255E-4DD1-A77A-D4A4D56C16A1}" destId="{19119D37-DB67-4ED1-B525-B469D04EAEE9}" srcOrd="5" destOrd="0" presId="urn:microsoft.com/office/officeart/2008/layout/HorizontalMultiLevelHierarchy"/>
    <dgm:cxn modelId="{764E2C34-1623-4174-B9A9-F45E4C3D64CC}" type="presParOf" srcId="{19119D37-DB67-4ED1-B525-B469D04EAEE9}" destId="{A68FA99E-5DC0-4FE4-91FD-07968FDB8964}" srcOrd="0" destOrd="0" presId="urn:microsoft.com/office/officeart/2008/layout/HorizontalMultiLevelHierarchy"/>
    <dgm:cxn modelId="{F03629C0-CD84-4CE3-BC24-1443629B2B15}" type="presParOf" srcId="{19119D37-DB67-4ED1-B525-B469D04EAEE9}" destId="{04C8D4AF-8DCA-47DE-B7A6-9B6D604B8048}" srcOrd="1" destOrd="0" presId="urn:microsoft.com/office/officeart/2008/layout/HorizontalMultiLevelHierarchy"/>
    <dgm:cxn modelId="{AE391E30-5F1A-430E-B7B7-9C26F630A913}" type="presParOf" srcId="{5C52CD06-255E-4DD1-A77A-D4A4D56C16A1}" destId="{0B53D8C6-BD75-42AC-A875-4E68E8C51914}" srcOrd="6" destOrd="0" presId="urn:microsoft.com/office/officeart/2008/layout/HorizontalMultiLevelHierarchy"/>
    <dgm:cxn modelId="{14230344-8881-4FC4-BFC3-B89571FFF801}" type="presParOf" srcId="{0B53D8C6-BD75-42AC-A875-4E68E8C51914}" destId="{0F3DD389-25FC-4196-88A1-1B5033C99A21}" srcOrd="0" destOrd="0" presId="urn:microsoft.com/office/officeart/2008/layout/HorizontalMultiLevelHierarchy"/>
    <dgm:cxn modelId="{D9982C7E-EEAC-4AA8-B41E-6A1330991EF9}" type="presParOf" srcId="{5C52CD06-255E-4DD1-A77A-D4A4D56C16A1}" destId="{ECE5E6DA-670D-460E-8429-7E3A83197F3A}" srcOrd="7" destOrd="0" presId="urn:microsoft.com/office/officeart/2008/layout/HorizontalMultiLevelHierarchy"/>
    <dgm:cxn modelId="{025457B0-5F31-4CD9-B026-1E6F7D780489}" type="presParOf" srcId="{ECE5E6DA-670D-460E-8429-7E3A83197F3A}" destId="{D7F6A68A-7561-47F4-B107-B1E1866AF455}" srcOrd="0" destOrd="0" presId="urn:microsoft.com/office/officeart/2008/layout/HorizontalMultiLevelHierarchy"/>
    <dgm:cxn modelId="{C60EFC96-22BB-44EA-A4A0-ADAC0287C831}" type="presParOf" srcId="{ECE5E6DA-670D-460E-8429-7E3A83197F3A}" destId="{075BCF5F-AFEF-47ED-B889-ACDC058031A4}" srcOrd="1" destOrd="0" presId="urn:microsoft.com/office/officeart/2008/layout/HorizontalMultiLevelHierarchy"/>
    <dgm:cxn modelId="{4FD8C696-60A0-4964-B639-4E5E9C9B472F}" type="presParOf" srcId="{5C52CD06-255E-4DD1-A77A-D4A4D56C16A1}" destId="{C056BC03-6410-486E-89B7-4CB258F5F068}" srcOrd="8" destOrd="0" presId="urn:microsoft.com/office/officeart/2008/layout/HorizontalMultiLevelHierarchy"/>
    <dgm:cxn modelId="{19965DC1-4607-4AC7-B3F8-25199D5FE443}" type="presParOf" srcId="{C056BC03-6410-486E-89B7-4CB258F5F068}" destId="{9D1C0D78-AC6B-4A50-AF85-29AAC6FAC790}" srcOrd="0" destOrd="0" presId="urn:microsoft.com/office/officeart/2008/layout/HorizontalMultiLevelHierarchy"/>
    <dgm:cxn modelId="{DD0E28FA-96BC-403A-AAC8-0D9C11DF949F}" type="presParOf" srcId="{5C52CD06-255E-4DD1-A77A-D4A4D56C16A1}" destId="{99FBAD3E-AEC7-4798-8CE7-EDBFC7C1CB55}" srcOrd="9" destOrd="0" presId="urn:microsoft.com/office/officeart/2008/layout/HorizontalMultiLevelHierarchy"/>
    <dgm:cxn modelId="{EBD10B10-1E2C-4185-88D2-975412EE3248}" type="presParOf" srcId="{99FBAD3E-AEC7-4798-8CE7-EDBFC7C1CB55}" destId="{84E37022-4C5A-49B3-B6E5-E73BB9A22B37}" srcOrd="0" destOrd="0" presId="urn:microsoft.com/office/officeart/2008/layout/HorizontalMultiLevelHierarchy"/>
    <dgm:cxn modelId="{22C25AFB-4E19-4E93-8DDA-2BA0CA4BAA85}" type="presParOf" srcId="{99FBAD3E-AEC7-4798-8CE7-EDBFC7C1CB55}" destId="{A003977B-27F0-4134-9EE0-84EAD27E8272}" srcOrd="1" destOrd="0" presId="urn:microsoft.com/office/officeart/2008/layout/HorizontalMultiLevelHierarchy"/>
    <dgm:cxn modelId="{9AEFEDE8-A752-40FF-BD20-40993383BB79}" type="presParOf" srcId="{5C52CD06-255E-4DD1-A77A-D4A4D56C16A1}" destId="{B1AAC3A5-54FE-47FB-8EEC-926840F47CA0}" srcOrd="10" destOrd="0" presId="urn:microsoft.com/office/officeart/2008/layout/HorizontalMultiLevelHierarchy"/>
    <dgm:cxn modelId="{D87D9433-3A50-4EBD-B8DE-5F64D0173979}" type="presParOf" srcId="{B1AAC3A5-54FE-47FB-8EEC-926840F47CA0}" destId="{0E431862-8345-4098-B4FC-A57B6CD719DB}" srcOrd="0" destOrd="0" presId="urn:microsoft.com/office/officeart/2008/layout/HorizontalMultiLevelHierarchy"/>
    <dgm:cxn modelId="{5DCC8385-5381-4C73-8D84-2592030FB6D7}" type="presParOf" srcId="{5C52CD06-255E-4DD1-A77A-D4A4D56C16A1}" destId="{9DA874CC-9B0C-4CE4-94C2-F0D39CF7B87C}" srcOrd="11" destOrd="0" presId="urn:microsoft.com/office/officeart/2008/layout/HorizontalMultiLevelHierarchy"/>
    <dgm:cxn modelId="{C4DAC23C-8028-427D-BCA1-46A42ADB4330}" type="presParOf" srcId="{9DA874CC-9B0C-4CE4-94C2-F0D39CF7B87C}" destId="{111A9818-8464-4D80-9590-61E39EDA2FB1}" srcOrd="0" destOrd="0" presId="urn:microsoft.com/office/officeart/2008/layout/HorizontalMultiLevelHierarchy"/>
    <dgm:cxn modelId="{13939120-66FA-41D3-89FE-47B1D119C7D4}" type="presParOf" srcId="{9DA874CC-9B0C-4CE4-94C2-F0D39CF7B87C}" destId="{473C9138-02DA-45DD-90C1-9512BA8C3706}"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388432D-F772-4712-AF42-5806258E8A54}"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fr-FR"/>
        </a:p>
      </dgm:t>
    </dgm:pt>
    <dgm:pt modelId="{24C7322C-4D75-4695-8E1F-A2FAE16E3C99}">
      <dgm:prSet phldrT="[Texte]" custT="1"/>
      <dgm:spPr>
        <a:solidFill>
          <a:srgbClr val="FF0000"/>
        </a:solidFill>
      </dgm:spPr>
      <dgm:t>
        <a:bodyPr/>
        <a:lstStyle/>
        <a:p>
          <a:pPr algn="ctr"/>
          <a:r>
            <a:rPr lang="fr-FR" sz="3600" b="1" dirty="0" smtClean="0">
              <a:solidFill>
                <a:schemeClr val="tx1"/>
              </a:solidFill>
              <a:effectLst>
                <a:outerShdw blurRad="38100" dist="38100" dir="2700000" algn="tl">
                  <a:srgbClr val="000000">
                    <a:alpha val="43137"/>
                  </a:srgbClr>
                </a:outerShdw>
              </a:effectLst>
            </a:rPr>
            <a:t>Les finalités du socio-pédagogique</a:t>
          </a:r>
          <a:endParaRPr lang="fr-FR" sz="3600" b="1" dirty="0">
            <a:solidFill>
              <a:schemeClr val="tx1"/>
            </a:solidFill>
            <a:effectLst>
              <a:outerShdw blurRad="38100" dist="38100" dir="2700000" algn="tl">
                <a:srgbClr val="000000">
                  <a:alpha val="43137"/>
                </a:srgbClr>
              </a:outerShdw>
            </a:effectLst>
          </a:endParaRPr>
        </a:p>
      </dgm:t>
    </dgm:pt>
    <dgm:pt modelId="{375AB308-5CD9-4D53-ABB1-D7DA883DB3D0}" type="parTrans" cxnId="{555DB49A-02E1-43AB-BC03-945A011DCA15}">
      <dgm:prSet/>
      <dgm:spPr/>
      <dgm:t>
        <a:bodyPr/>
        <a:lstStyle/>
        <a:p>
          <a:pPr algn="l"/>
          <a:endParaRPr lang="fr-FR"/>
        </a:p>
      </dgm:t>
    </dgm:pt>
    <dgm:pt modelId="{9DB93928-E18C-4BB9-B4C8-DC5950948724}" type="sibTrans" cxnId="{555DB49A-02E1-43AB-BC03-945A011DCA15}">
      <dgm:prSet/>
      <dgm:spPr/>
      <dgm:t>
        <a:bodyPr/>
        <a:lstStyle/>
        <a:p>
          <a:pPr algn="l"/>
          <a:endParaRPr lang="fr-FR"/>
        </a:p>
      </dgm:t>
    </dgm:pt>
    <dgm:pt modelId="{95BF9318-707C-45BA-ADEF-2B03FFD912EC}">
      <dgm:prSet phldrT="[Texte]" custT="1"/>
      <dgm:spPr>
        <a:solidFill>
          <a:schemeClr val="accent6">
            <a:lumMod val="40000"/>
            <a:lumOff val="60000"/>
          </a:schemeClr>
        </a:solidFill>
      </dgm:spPr>
      <dgm:t>
        <a:bodyPr/>
        <a:lstStyle/>
        <a:p>
          <a:pPr algn="l"/>
          <a:r>
            <a:rPr lang="fr-FR" sz="4400" dirty="0" smtClean="0">
              <a:solidFill>
                <a:schemeClr val="tx1"/>
              </a:solidFill>
            </a:rPr>
            <a:t>Améliorer les moyens d’analyser des situations vécues</a:t>
          </a:r>
          <a:endParaRPr lang="fr-FR" sz="4400" dirty="0">
            <a:solidFill>
              <a:schemeClr val="tx1"/>
            </a:solidFill>
          </a:endParaRPr>
        </a:p>
      </dgm:t>
    </dgm:pt>
    <dgm:pt modelId="{F7300D9B-A050-4820-8EA7-F90892D70FBA}" type="parTrans" cxnId="{B6BFF73F-1A66-481E-B0B8-1E0DE4432D39}">
      <dgm:prSet/>
      <dgm:spPr/>
      <dgm:t>
        <a:bodyPr/>
        <a:lstStyle/>
        <a:p>
          <a:pPr algn="l"/>
          <a:endParaRPr lang="fr-FR"/>
        </a:p>
      </dgm:t>
    </dgm:pt>
    <dgm:pt modelId="{3E280632-DC6F-4982-867A-7A719651BB19}" type="sibTrans" cxnId="{B6BFF73F-1A66-481E-B0B8-1E0DE4432D39}">
      <dgm:prSet/>
      <dgm:spPr/>
      <dgm:t>
        <a:bodyPr/>
        <a:lstStyle/>
        <a:p>
          <a:pPr algn="l"/>
          <a:endParaRPr lang="fr-FR"/>
        </a:p>
      </dgm:t>
    </dgm:pt>
    <dgm:pt modelId="{2D67EAF8-3A4E-4104-A7C1-F2BB52231FE8}">
      <dgm:prSet phldrT="[Texte]" custT="1"/>
      <dgm:spPr>
        <a:solidFill>
          <a:schemeClr val="accent4"/>
        </a:solidFill>
      </dgm:spPr>
      <dgm:t>
        <a:bodyPr/>
        <a:lstStyle/>
        <a:p>
          <a:pPr algn="l"/>
          <a:r>
            <a:rPr lang="fr-FR" sz="4800" dirty="0" smtClean="0">
              <a:solidFill>
                <a:schemeClr val="tx1"/>
              </a:solidFill>
            </a:rPr>
            <a:t>Une prise de conscience des changements sociaux</a:t>
          </a:r>
          <a:endParaRPr lang="fr-FR" sz="4800" dirty="0">
            <a:solidFill>
              <a:schemeClr val="tx1"/>
            </a:solidFill>
          </a:endParaRPr>
        </a:p>
      </dgm:t>
    </dgm:pt>
    <dgm:pt modelId="{9E190D94-61FF-460E-B72C-1352D678AA9E}" type="parTrans" cxnId="{37528D1D-A0AD-412E-B70E-560FB9AFF4A2}">
      <dgm:prSet/>
      <dgm:spPr/>
      <dgm:t>
        <a:bodyPr/>
        <a:lstStyle/>
        <a:p>
          <a:pPr algn="l"/>
          <a:endParaRPr lang="fr-FR"/>
        </a:p>
      </dgm:t>
    </dgm:pt>
    <dgm:pt modelId="{ACE11E4E-BD57-431E-B5BE-2360B5F1E35C}" type="sibTrans" cxnId="{37528D1D-A0AD-412E-B70E-560FB9AFF4A2}">
      <dgm:prSet/>
      <dgm:spPr/>
      <dgm:t>
        <a:bodyPr/>
        <a:lstStyle/>
        <a:p>
          <a:pPr algn="l"/>
          <a:endParaRPr lang="fr-FR"/>
        </a:p>
      </dgm:t>
    </dgm:pt>
    <dgm:pt modelId="{DD0D11D2-6036-4C41-9AE1-394FDD8078A7}">
      <dgm:prSet phldrT="[Texte]" custT="1"/>
      <dgm:spPr>
        <a:solidFill>
          <a:schemeClr val="accent2">
            <a:lumMod val="60000"/>
            <a:lumOff val="40000"/>
          </a:schemeClr>
        </a:solidFill>
      </dgm:spPr>
      <dgm:t>
        <a:bodyPr/>
        <a:lstStyle/>
        <a:p>
          <a:pPr algn="l"/>
          <a:r>
            <a:rPr lang="fr-FR" sz="4400" dirty="0" smtClean="0">
              <a:solidFill>
                <a:schemeClr val="tx1"/>
              </a:solidFill>
            </a:rPr>
            <a:t>Développer un style pédagogique interventionniste</a:t>
          </a:r>
          <a:endParaRPr lang="fr-FR" sz="4400" dirty="0">
            <a:solidFill>
              <a:schemeClr val="tx1"/>
            </a:solidFill>
          </a:endParaRPr>
        </a:p>
      </dgm:t>
    </dgm:pt>
    <dgm:pt modelId="{A37E6019-1D31-4E77-8855-83F711AF0417}" type="parTrans" cxnId="{EDACF870-D532-40F7-A5E6-DDC008BFFE8F}">
      <dgm:prSet/>
      <dgm:spPr/>
      <dgm:t>
        <a:bodyPr/>
        <a:lstStyle/>
        <a:p>
          <a:pPr algn="l"/>
          <a:endParaRPr lang="fr-FR"/>
        </a:p>
      </dgm:t>
    </dgm:pt>
    <dgm:pt modelId="{6C71F062-8B08-4CBC-95F1-3E0BD0CBB520}" type="sibTrans" cxnId="{EDACF870-D532-40F7-A5E6-DDC008BFFE8F}">
      <dgm:prSet/>
      <dgm:spPr/>
      <dgm:t>
        <a:bodyPr/>
        <a:lstStyle/>
        <a:p>
          <a:pPr algn="l"/>
          <a:endParaRPr lang="fr-FR"/>
        </a:p>
      </dgm:t>
    </dgm:pt>
    <dgm:pt modelId="{C979D1EE-A1E5-4A58-9FA6-D74A7E3B1D01}">
      <dgm:prSet phldrT="[Texte]" custT="1"/>
      <dgm:spPr/>
      <dgm:t>
        <a:bodyPr/>
        <a:lstStyle/>
        <a:p>
          <a:pPr algn="l"/>
          <a:r>
            <a:rPr lang="fr-FR" sz="4800" dirty="0" smtClean="0">
              <a:solidFill>
                <a:schemeClr val="tx1"/>
              </a:solidFill>
            </a:rPr>
            <a:t>Achever, enfin, une meilleur adaptation sociale</a:t>
          </a:r>
          <a:endParaRPr lang="fr-FR" sz="4800" dirty="0">
            <a:solidFill>
              <a:schemeClr val="tx1"/>
            </a:solidFill>
          </a:endParaRPr>
        </a:p>
      </dgm:t>
    </dgm:pt>
    <dgm:pt modelId="{859B0AF6-C4B5-4E5D-B19B-6673DD2E9CEE}" type="parTrans" cxnId="{74AF488E-AE3C-4262-8143-A25130C1E33B}">
      <dgm:prSet/>
      <dgm:spPr/>
      <dgm:t>
        <a:bodyPr/>
        <a:lstStyle/>
        <a:p>
          <a:pPr algn="l"/>
          <a:endParaRPr lang="fr-FR"/>
        </a:p>
      </dgm:t>
    </dgm:pt>
    <dgm:pt modelId="{FA77CD3A-0A05-4312-8842-73A188EDE540}" type="sibTrans" cxnId="{74AF488E-AE3C-4262-8143-A25130C1E33B}">
      <dgm:prSet/>
      <dgm:spPr/>
      <dgm:t>
        <a:bodyPr/>
        <a:lstStyle/>
        <a:p>
          <a:pPr algn="l"/>
          <a:endParaRPr lang="fr-FR"/>
        </a:p>
      </dgm:t>
    </dgm:pt>
    <dgm:pt modelId="{99CF122F-69D6-4AF5-87D2-2396E0D58C13}" type="pres">
      <dgm:prSet presAssocID="{E388432D-F772-4712-AF42-5806258E8A54}" presName="Name0" presStyleCnt="0">
        <dgm:presLayoutVars>
          <dgm:chPref val="1"/>
          <dgm:dir/>
          <dgm:animOne val="branch"/>
          <dgm:animLvl val="lvl"/>
          <dgm:resizeHandles val="exact"/>
        </dgm:presLayoutVars>
      </dgm:prSet>
      <dgm:spPr/>
      <dgm:t>
        <a:bodyPr/>
        <a:lstStyle/>
        <a:p>
          <a:endParaRPr lang="fr-FR"/>
        </a:p>
      </dgm:t>
    </dgm:pt>
    <dgm:pt modelId="{799D9E40-7089-49AD-8D13-74D019EDB01C}" type="pres">
      <dgm:prSet presAssocID="{24C7322C-4D75-4695-8E1F-A2FAE16E3C99}" presName="root1" presStyleCnt="0"/>
      <dgm:spPr/>
    </dgm:pt>
    <dgm:pt modelId="{6D0846D4-2E29-4A9B-9CAE-FAA4E40BC331}" type="pres">
      <dgm:prSet presAssocID="{24C7322C-4D75-4695-8E1F-A2FAE16E3C99}" presName="LevelOneTextNode" presStyleLbl="node0" presStyleIdx="0" presStyleCnt="1" custScaleY="190521">
        <dgm:presLayoutVars>
          <dgm:chPref val="3"/>
        </dgm:presLayoutVars>
      </dgm:prSet>
      <dgm:spPr/>
      <dgm:t>
        <a:bodyPr/>
        <a:lstStyle/>
        <a:p>
          <a:endParaRPr lang="fr-FR"/>
        </a:p>
      </dgm:t>
    </dgm:pt>
    <dgm:pt modelId="{5C52CD06-255E-4DD1-A77A-D4A4D56C16A1}" type="pres">
      <dgm:prSet presAssocID="{24C7322C-4D75-4695-8E1F-A2FAE16E3C99}" presName="level2hierChild" presStyleCnt="0"/>
      <dgm:spPr/>
    </dgm:pt>
    <dgm:pt modelId="{FE860332-6CB0-4F71-B5B6-DACD491102B5}" type="pres">
      <dgm:prSet presAssocID="{F7300D9B-A050-4820-8EA7-F90892D70FBA}" presName="conn2-1" presStyleLbl="parChTrans1D2" presStyleIdx="0" presStyleCnt="4"/>
      <dgm:spPr/>
      <dgm:t>
        <a:bodyPr/>
        <a:lstStyle/>
        <a:p>
          <a:endParaRPr lang="fr-FR"/>
        </a:p>
      </dgm:t>
    </dgm:pt>
    <dgm:pt modelId="{FC874B25-820D-43C0-85E5-D15F993766EE}" type="pres">
      <dgm:prSet presAssocID="{F7300D9B-A050-4820-8EA7-F90892D70FBA}" presName="connTx" presStyleLbl="parChTrans1D2" presStyleIdx="0" presStyleCnt="4"/>
      <dgm:spPr/>
      <dgm:t>
        <a:bodyPr/>
        <a:lstStyle/>
        <a:p>
          <a:endParaRPr lang="fr-FR"/>
        </a:p>
      </dgm:t>
    </dgm:pt>
    <dgm:pt modelId="{C3DC349E-2BC7-492F-A044-B2B87BCC98CC}" type="pres">
      <dgm:prSet presAssocID="{95BF9318-707C-45BA-ADEF-2B03FFD912EC}" presName="root2" presStyleCnt="0"/>
      <dgm:spPr/>
    </dgm:pt>
    <dgm:pt modelId="{9FE831BF-EBB2-4859-9178-EF46EFD74115}" type="pres">
      <dgm:prSet presAssocID="{95BF9318-707C-45BA-ADEF-2B03FFD912EC}" presName="LevelTwoTextNode" presStyleLbl="node2" presStyleIdx="0" presStyleCnt="4" custScaleX="353481" custScaleY="168105" custLinFactNeighborX="3153" custLinFactNeighborY="10445">
        <dgm:presLayoutVars>
          <dgm:chPref val="3"/>
        </dgm:presLayoutVars>
      </dgm:prSet>
      <dgm:spPr/>
      <dgm:t>
        <a:bodyPr/>
        <a:lstStyle/>
        <a:p>
          <a:endParaRPr lang="fr-FR"/>
        </a:p>
      </dgm:t>
    </dgm:pt>
    <dgm:pt modelId="{9099926C-0514-414B-A091-92FA8D85CC76}" type="pres">
      <dgm:prSet presAssocID="{95BF9318-707C-45BA-ADEF-2B03FFD912EC}" presName="level3hierChild" presStyleCnt="0"/>
      <dgm:spPr/>
    </dgm:pt>
    <dgm:pt modelId="{95463D89-A7BA-4E9E-8829-A353E65427C9}" type="pres">
      <dgm:prSet presAssocID="{9E190D94-61FF-460E-B72C-1352D678AA9E}" presName="conn2-1" presStyleLbl="parChTrans1D2" presStyleIdx="1" presStyleCnt="4"/>
      <dgm:spPr/>
      <dgm:t>
        <a:bodyPr/>
        <a:lstStyle/>
        <a:p>
          <a:endParaRPr lang="fr-FR"/>
        </a:p>
      </dgm:t>
    </dgm:pt>
    <dgm:pt modelId="{A641B6CB-513B-48E7-9695-A1BECCAFE946}" type="pres">
      <dgm:prSet presAssocID="{9E190D94-61FF-460E-B72C-1352D678AA9E}" presName="connTx" presStyleLbl="parChTrans1D2" presStyleIdx="1" presStyleCnt="4"/>
      <dgm:spPr/>
      <dgm:t>
        <a:bodyPr/>
        <a:lstStyle/>
        <a:p>
          <a:endParaRPr lang="fr-FR"/>
        </a:p>
      </dgm:t>
    </dgm:pt>
    <dgm:pt modelId="{B9068CE2-789F-441C-97CE-74F0833FB976}" type="pres">
      <dgm:prSet presAssocID="{2D67EAF8-3A4E-4104-A7C1-F2BB52231FE8}" presName="root2" presStyleCnt="0"/>
      <dgm:spPr/>
    </dgm:pt>
    <dgm:pt modelId="{5F632F2F-27A1-4306-ACF1-FCDCEC84236B}" type="pres">
      <dgm:prSet presAssocID="{2D67EAF8-3A4E-4104-A7C1-F2BB52231FE8}" presName="LevelTwoTextNode" presStyleLbl="node2" presStyleIdx="1" presStyleCnt="4" custScaleX="353338" custScaleY="211759" custLinFactNeighborX="3296" custLinFactNeighborY="-5090">
        <dgm:presLayoutVars>
          <dgm:chPref val="3"/>
        </dgm:presLayoutVars>
      </dgm:prSet>
      <dgm:spPr/>
      <dgm:t>
        <a:bodyPr/>
        <a:lstStyle/>
        <a:p>
          <a:endParaRPr lang="fr-FR"/>
        </a:p>
      </dgm:t>
    </dgm:pt>
    <dgm:pt modelId="{E0012B32-000B-49BF-9BF4-AFAC43A4C5B4}" type="pres">
      <dgm:prSet presAssocID="{2D67EAF8-3A4E-4104-A7C1-F2BB52231FE8}" presName="level3hierChild" presStyleCnt="0"/>
      <dgm:spPr/>
    </dgm:pt>
    <dgm:pt modelId="{09C8FD79-272F-42B2-9452-784DC57958E9}" type="pres">
      <dgm:prSet presAssocID="{A37E6019-1D31-4E77-8855-83F711AF0417}" presName="conn2-1" presStyleLbl="parChTrans1D2" presStyleIdx="2" presStyleCnt="4"/>
      <dgm:spPr/>
      <dgm:t>
        <a:bodyPr/>
        <a:lstStyle/>
        <a:p>
          <a:endParaRPr lang="fr-FR"/>
        </a:p>
      </dgm:t>
    </dgm:pt>
    <dgm:pt modelId="{6453E0A8-290E-4C7D-AF5C-A1D9E5FF19A4}" type="pres">
      <dgm:prSet presAssocID="{A37E6019-1D31-4E77-8855-83F711AF0417}" presName="connTx" presStyleLbl="parChTrans1D2" presStyleIdx="2" presStyleCnt="4"/>
      <dgm:spPr/>
      <dgm:t>
        <a:bodyPr/>
        <a:lstStyle/>
        <a:p>
          <a:endParaRPr lang="fr-FR"/>
        </a:p>
      </dgm:t>
    </dgm:pt>
    <dgm:pt modelId="{19119D37-DB67-4ED1-B525-B469D04EAEE9}" type="pres">
      <dgm:prSet presAssocID="{DD0D11D2-6036-4C41-9AE1-394FDD8078A7}" presName="root2" presStyleCnt="0"/>
      <dgm:spPr/>
    </dgm:pt>
    <dgm:pt modelId="{A68FA99E-5DC0-4FE4-91FD-07968FDB8964}" type="pres">
      <dgm:prSet presAssocID="{DD0D11D2-6036-4C41-9AE1-394FDD8078A7}" presName="LevelTwoTextNode" presStyleLbl="node2" presStyleIdx="2" presStyleCnt="4" custScaleX="356137" custScaleY="187259">
        <dgm:presLayoutVars>
          <dgm:chPref val="3"/>
        </dgm:presLayoutVars>
      </dgm:prSet>
      <dgm:spPr/>
      <dgm:t>
        <a:bodyPr/>
        <a:lstStyle/>
        <a:p>
          <a:endParaRPr lang="fr-FR"/>
        </a:p>
      </dgm:t>
    </dgm:pt>
    <dgm:pt modelId="{04C8D4AF-8DCA-47DE-B7A6-9B6D604B8048}" type="pres">
      <dgm:prSet presAssocID="{DD0D11D2-6036-4C41-9AE1-394FDD8078A7}" presName="level3hierChild" presStyleCnt="0"/>
      <dgm:spPr/>
    </dgm:pt>
    <dgm:pt modelId="{0B53D8C6-BD75-42AC-A875-4E68E8C51914}" type="pres">
      <dgm:prSet presAssocID="{859B0AF6-C4B5-4E5D-B19B-6673DD2E9CEE}" presName="conn2-1" presStyleLbl="parChTrans1D2" presStyleIdx="3" presStyleCnt="4"/>
      <dgm:spPr/>
      <dgm:t>
        <a:bodyPr/>
        <a:lstStyle/>
        <a:p>
          <a:endParaRPr lang="fr-FR"/>
        </a:p>
      </dgm:t>
    </dgm:pt>
    <dgm:pt modelId="{0F3DD389-25FC-4196-88A1-1B5033C99A21}" type="pres">
      <dgm:prSet presAssocID="{859B0AF6-C4B5-4E5D-B19B-6673DD2E9CEE}" presName="connTx" presStyleLbl="parChTrans1D2" presStyleIdx="3" presStyleCnt="4"/>
      <dgm:spPr/>
      <dgm:t>
        <a:bodyPr/>
        <a:lstStyle/>
        <a:p>
          <a:endParaRPr lang="fr-FR"/>
        </a:p>
      </dgm:t>
    </dgm:pt>
    <dgm:pt modelId="{ECE5E6DA-670D-460E-8429-7E3A83197F3A}" type="pres">
      <dgm:prSet presAssocID="{C979D1EE-A1E5-4A58-9FA6-D74A7E3B1D01}" presName="root2" presStyleCnt="0"/>
      <dgm:spPr/>
    </dgm:pt>
    <dgm:pt modelId="{D7F6A68A-7561-47F4-B107-B1E1866AF455}" type="pres">
      <dgm:prSet presAssocID="{C979D1EE-A1E5-4A58-9FA6-D74A7E3B1D01}" presName="LevelTwoTextNode" presStyleLbl="node2" presStyleIdx="3" presStyleCnt="4" custScaleX="352152" custScaleY="193500">
        <dgm:presLayoutVars>
          <dgm:chPref val="3"/>
        </dgm:presLayoutVars>
      </dgm:prSet>
      <dgm:spPr/>
      <dgm:t>
        <a:bodyPr/>
        <a:lstStyle/>
        <a:p>
          <a:endParaRPr lang="fr-FR"/>
        </a:p>
      </dgm:t>
    </dgm:pt>
    <dgm:pt modelId="{075BCF5F-AFEF-47ED-B889-ACDC058031A4}" type="pres">
      <dgm:prSet presAssocID="{C979D1EE-A1E5-4A58-9FA6-D74A7E3B1D01}" presName="level3hierChild" presStyleCnt="0"/>
      <dgm:spPr/>
    </dgm:pt>
  </dgm:ptLst>
  <dgm:cxnLst>
    <dgm:cxn modelId="{A5AD159A-50EB-4ADF-B2D4-639C29BCC1FB}" type="presOf" srcId="{E388432D-F772-4712-AF42-5806258E8A54}" destId="{99CF122F-69D6-4AF5-87D2-2396E0D58C13}" srcOrd="0" destOrd="0" presId="urn:microsoft.com/office/officeart/2008/layout/HorizontalMultiLevelHierarchy"/>
    <dgm:cxn modelId="{555DB49A-02E1-43AB-BC03-945A011DCA15}" srcId="{E388432D-F772-4712-AF42-5806258E8A54}" destId="{24C7322C-4D75-4695-8E1F-A2FAE16E3C99}" srcOrd="0" destOrd="0" parTransId="{375AB308-5CD9-4D53-ABB1-D7DA883DB3D0}" sibTransId="{9DB93928-E18C-4BB9-B4C8-DC5950948724}"/>
    <dgm:cxn modelId="{22917437-1B07-4979-B6CA-F78B2FA26D83}" type="presOf" srcId="{859B0AF6-C4B5-4E5D-B19B-6673DD2E9CEE}" destId="{0B53D8C6-BD75-42AC-A875-4E68E8C51914}" srcOrd="0" destOrd="0" presId="urn:microsoft.com/office/officeart/2008/layout/HorizontalMultiLevelHierarchy"/>
    <dgm:cxn modelId="{5BC47BC4-D95A-4AD4-A547-1B5B057749F3}" type="presOf" srcId="{9E190D94-61FF-460E-B72C-1352D678AA9E}" destId="{A641B6CB-513B-48E7-9695-A1BECCAFE946}" srcOrd="1" destOrd="0" presId="urn:microsoft.com/office/officeart/2008/layout/HorizontalMultiLevelHierarchy"/>
    <dgm:cxn modelId="{465672EC-7C4A-44EC-8F1F-6E608AB61501}" type="presOf" srcId="{C979D1EE-A1E5-4A58-9FA6-D74A7E3B1D01}" destId="{D7F6A68A-7561-47F4-B107-B1E1866AF455}" srcOrd="0" destOrd="0" presId="urn:microsoft.com/office/officeart/2008/layout/HorizontalMultiLevelHierarchy"/>
    <dgm:cxn modelId="{B86278A8-49CD-4F65-88C5-59797D2D6E20}" type="presOf" srcId="{F7300D9B-A050-4820-8EA7-F90892D70FBA}" destId="{FC874B25-820D-43C0-85E5-D15F993766EE}" srcOrd="1" destOrd="0" presId="urn:microsoft.com/office/officeart/2008/layout/HorizontalMultiLevelHierarchy"/>
    <dgm:cxn modelId="{BE0D5391-A73F-4A05-8516-5F388FD9E5B2}" type="presOf" srcId="{DD0D11D2-6036-4C41-9AE1-394FDD8078A7}" destId="{A68FA99E-5DC0-4FE4-91FD-07968FDB8964}" srcOrd="0" destOrd="0" presId="urn:microsoft.com/office/officeart/2008/layout/HorizontalMultiLevelHierarchy"/>
    <dgm:cxn modelId="{37528D1D-A0AD-412E-B70E-560FB9AFF4A2}" srcId="{24C7322C-4D75-4695-8E1F-A2FAE16E3C99}" destId="{2D67EAF8-3A4E-4104-A7C1-F2BB52231FE8}" srcOrd="1" destOrd="0" parTransId="{9E190D94-61FF-460E-B72C-1352D678AA9E}" sibTransId="{ACE11E4E-BD57-431E-B5BE-2360B5F1E35C}"/>
    <dgm:cxn modelId="{51EE5032-5DE6-4846-9BE0-C970B0029099}" type="presOf" srcId="{F7300D9B-A050-4820-8EA7-F90892D70FBA}" destId="{FE860332-6CB0-4F71-B5B6-DACD491102B5}" srcOrd="0" destOrd="0" presId="urn:microsoft.com/office/officeart/2008/layout/HorizontalMultiLevelHierarchy"/>
    <dgm:cxn modelId="{507177C0-7F30-4FD5-BFCD-04F759DA0CEA}" type="presOf" srcId="{95BF9318-707C-45BA-ADEF-2B03FFD912EC}" destId="{9FE831BF-EBB2-4859-9178-EF46EFD74115}" srcOrd="0" destOrd="0" presId="urn:microsoft.com/office/officeart/2008/layout/HorizontalMultiLevelHierarchy"/>
    <dgm:cxn modelId="{A5A58A64-B2BC-4696-B48B-2EA25021E6C2}" type="presOf" srcId="{9E190D94-61FF-460E-B72C-1352D678AA9E}" destId="{95463D89-A7BA-4E9E-8829-A353E65427C9}" srcOrd="0" destOrd="0" presId="urn:microsoft.com/office/officeart/2008/layout/HorizontalMultiLevelHierarchy"/>
    <dgm:cxn modelId="{74AF488E-AE3C-4262-8143-A25130C1E33B}" srcId="{24C7322C-4D75-4695-8E1F-A2FAE16E3C99}" destId="{C979D1EE-A1E5-4A58-9FA6-D74A7E3B1D01}" srcOrd="3" destOrd="0" parTransId="{859B0AF6-C4B5-4E5D-B19B-6673DD2E9CEE}" sibTransId="{FA77CD3A-0A05-4312-8842-73A188EDE540}"/>
    <dgm:cxn modelId="{CDA048E3-A01E-40A2-9285-DC5828FD5172}" type="presOf" srcId="{24C7322C-4D75-4695-8E1F-A2FAE16E3C99}" destId="{6D0846D4-2E29-4A9B-9CAE-FAA4E40BC331}" srcOrd="0" destOrd="0" presId="urn:microsoft.com/office/officeart/2008/layout/HorizontalMultiLevelHierarchy"/>
    <dgm:cxn modelId="{FE34CC9C-1F8D-41C4-849E-65F5EC303A8C}" type="presOf" srcId="{2D67EAF8-3A4E-4104-A7C1-F2BB52231FE8}" destId="{5F632F2F-27A1-4306-ACF1-FCDCEC84236B}" srcOrd="0" destOrd="0" presId="urn:microsoft.com/office/officeart/2008/layout/HorizontalMultiLevelHierarchy"/>
    <dgm:cxn modelId="{3EA504DD-5160-441F-B709-A5126C218BE4}" type="presOf" srcId="{A37E6019-1D31-4E77-8855-83F711AF0417}" destId="{09C8FD79-272F-42B2-9452-784DC57958E9}" srcOrd="0" destOrd="0" presId="urn:microsoft.com/office/officeart/2008/layout/HorizontalMultiLevelHierarchy"/>
    <dgm:cxn modelId="{119C9918-A9AB-425A-8B65-2AFD3A170242}" type="presOf" srcId="{A37E6019-1D31-4E77-8855-83F711AF0417}" destId="{6453E0A8-290E-4C7D-AF5C-A1D9E5FF19A4}" srcOrd="1" destOrd="0" presId="urn:microsoft.com/office/officeart/2008/layout/HorizontalMultiLevelHierarchy"/>
    <dgm:cxn modelId="{0121BAC7-434A-4C5E-BC25-0619EEDC6CFB}" type="presOf" srcId="{859B0AF6-C4B5-4E5D-B19B-6673DD2E9CEE}" destId="{0F3DD389-25FC-4196-88A1-1B5033C99A21}" srcOrd="1" destOrd="0" presId="urn:microsoft.com/office/officeart/2008/layout/HorizontalMultiLevelHierarchy"/>
    <dgm:cxn modelId="{B6BFF73F-1A66-481E-B0B8-1E0DE4432D39}" srcId="{24C7322C-4D75-4695-8E1F-A2FAE16E3C99}" destId="{95BF9318-707C-45BA-ADEF-2B03FFD912EC}" srcOrd="0" destOrd="0" parTransId="{F7300D9B-A050-4820-8EA7-F90892D70FBA}" sibTransId="{3E280632-DC6F-4982-867A-7A719651BB19}"/>
    <dgm:cxn modelId="{EDACF870-D532-40F7-A5E6-DDC008BFFE8F}" srcId="{24C7322C-4D75-4695-8E1F-A2FAE16E3C99}" destId="{DD0D11D2-6036-4C41-9AE1-394FDD8078A7}" srcOrd="2" destOrd="0" parTransId="{A37E6019-1D31-4E77-8855-83F711AF0417}" sibTransId="{6C71F062-8B08-4CBC-95F1-3E0BD0CBB520}"/>
    <dgm:cxn modelId="{B3A518CA-F51D-4A36-A930-61B9C0DE5FDC}" type="presParOf" srcId="{99CF122F-69D6-4AF5-87D2-2396E0D58C13}" destId="{799D9E40-7089-49AD-8D13-74D019EDB01C}" srcOrd="0" destOrd="0" presId="urn:microsoft.com/office/officeart/2008/layout/HorizontalMultiLevelHierarchy"/>
    <dgm:cxn modelId="{DC650B74-68D7-497D-BBF4-0887B2A4EDEE}" type="presParOf" srcId="{799D9E40-7089-49AD-8D13-74D019EDB01C}" destId="{6D0846D4-2E29-4A9B-9CAE-FAA4E40BC331}" srcOrd="0" destOrd="0" presId="urn:microsoft.com/office/officeart/2008/layout/HorizontalMultiLevelHierarchy"/>
    <dgm:cxn modelId="{72A32977-D863-45EE-AC0F-8A4AD45B3CC5}" type="presParOf" srcId="{799D9E40-7089-49AD-8D13-74D019EDB01C}" destId="{5C52CD06-255E-4DD1-A77A-D4A4D56C16A1}" srcOrd="1" destOrd="0" presId="urn:microsoft.com/office/officeart/2008/layout/HorizontalMultiLevelHierarchy"/>
    <dgm:cxn modelId="{7C5D5250-3F96-4148-AEE4-E33FA4158581}" type="presParOf" srcId="{5C52CD06-255E-4DD1-A77A-D4A4D56C16A1}" destId="{FE860332-6CB0-4F71-B5B6-DACD491102B5}" srcOrd="0" destOrd="0" presId="urn:microsoft.com/office/officeart/2008/layout/HorizontalMultiLevelHierarchy"/>
    <dgm:cxn modelId="{44D2F6DD-5C16-4686-A944-CBA924B906E9}" type="presParOf" srcId="{FE860332-6CB0-4F71-B5B6-DACD491102B5}" destId="{FC874B25-820D-43C0-85E5-D15F993766EE}" srcOrd="0" destOrd="0" presId="urn:microsoft.com/office/officeart/2008/layout/HorizontalMultiLevelHierarchy"/>
    <dgm:cxn modelId="{1E82A197-AA57-4EBF-B764-9D96BAA88C49}" type="presParOf" srcId="{5C52CD06-255E-4DD1-A77A-D4A4D56C16A1}" destId="{C3DC349E-2BC7-492F-A044-B2B87BCC98CC}" srcOrd="1" destOrd="0" presId="urn:microsoft.com/office/officeart/2008/layout/HorizontalMultiLevelHierarchy"/>
    <dgm:cxn modelId="{4B6B21FA-2CE5-4188-BA17-937D64A8D8C5}" type="presParOf" srcId="{C3DC349E-2BC7-492F-A044-B2B87BCC98CC}" destId="{9FE831BF-EBB2-4859-9178-EF46EFD74115}" srcOrd="0" destOrd="0" presId="urn:microsoft.com/office/officeart/2008/layout/HorizontalMultiLevelHierarchy"/>
    <dgm:cxn modelId="{487BF307-1323-440B-A8C3-E3A16C411A32}" type="presParOf" srcId="{C3DC349E-2BC7-492F-A044-B2B87BCC98CC}" destId="{9099926C-0514-414B-A091-92FA8D85CC76}" srcOrd="1" destOrd="0" presId="urn:microsoft.com/office/officeart/2008/layout/HorizontalMultiLevelHierarchy"/>
    <dgm:cxn modelId="{8A5F94A1-68D0-4B76-89E5-AB04E606C29D}" type="presParOf" srcId="{5C52CD06-255E-4DD1-A77A-D4A4D56C16A1}" destId="{95463D89-A7BA-4E9E-8829-A353E65427C9}" srcOrd="2" destOrd="0" presId="urn:microsoft.com/office/officeart/2008/layout/HorizontalMultiLevelHierarchy"/>
    <dgm:cxn modelId="{7E04F3B4-36CC-4932-A90C-4277A33E260F}" type="presParOf" srcId="{95463D89-A7BA-4E9E-8829-A353E65427C9}" destId="{A641B6CB-513B-48E7-9695-A1BECCAFE946}" srcOrd="0" destOrd="0" presId="urn:microsoft.com/office/officeart/2008/layout/HorizontalMultiLevelHierarchy"/>
    <dgm:cxn modelId="{9AD10D43-2FDE-4E16-8BAE-05DEBDF692B2}" type="presParOf" srcId="{5C52CD06-255E-4DD1-A77A-D4A4D56C16A1}" destId="{B9068CE2-789F-441C-97CE-74F0833FB976}" srcOrd="3" destOrd="0" presId="urn:microsoft.com/office/officeart/2008/layout/HorizontalMultiLevelHierarchy"/>
    <dgm:cxn modelId="{2FB1E27D-B27B-4929-A9F6-B050CA3B5F2D}" type="presParOf" srcId="{B9068CE2-789F-441C-97CE-74F0833FB976}" destId="{5F632F2F-27A1-4306-ACF1-FCDCEC84236B}" srcOrd="0" destOrd="0" presId="urn:microsoft.com/office/officeart/2008/layout/HorizontalMultiLevelHierarchy"/>
    <dgm:cxn modelId="{0027A829-C1EB-41E2-9BCF-F118ADF3304B}" type="presParOf" srcId="{B9068CE2-789F-441C-97CE-74F0833FB976}" destId="{E0012B32-000B-49BF-9BF4-AFAC43A4C5B4}" srcOrd="1" destOrd="0" presId="urn:microsoft.com/office/officeart/2008/layout/HorizontalMultiLevelHierarchy"/>
    <dgm:cxn modelId="{7ACCE6E3-7D0B-489A-BF49-833B2E39E008}" type="presParOf" srcId="{5C52CD06-255E-4DD1-A77A-D4A4D56C16A1}" destId="{09C8FD79-272F-42B2-9452-784DC57958E9}" srcOrd="4" destOrd="0" presId="urn:microsoft.com/office/officeart/2008/layout/HorizontalMultiLevelHierarchy"/>
    <dgm:cxn modelId="{29F92523-7BE2-4819-9F2E-CEF5B4CCBEA1}" type="presParOf" srcId="{09C8FD79-272F-42B2-9452-784DC57958E9}" destId="{6453E0A8-290E-4C7D-AF5C-A1D9E5FF19A4}" srcOrd="0" destOrd="0" presId="urn:microsoft.com/office/officeart/2008/layout/HorizontalMultiLevelHierarchy"/>
    <dgm:cxn modelId="{CF0024F6-E051-4B23-AA6E-D04368FBCD80}" type="presParOf" srcId="{5C52CD06-255E-4DD1-A77A-D4A4D56C16A1}" destId="{19119D37-DB67-4ED1-B525-B469D04EAEE9}" srcOrd="5" destOrd="0" presId="urn:microsoft.com/office/officeart/2008/layout/HorizontalMultiLevelHierarchy"/>
    <dgm:cxn modelId="{3771027F-11B1-4422-BC31-1558D36D939A}" type="presParOf" srcId="{19119D37-DB67-4ED1-B525-B469D04EAEE9}" destId="{A68FA99E-5DC0-4FE4-91FD-07968FDB8964}" srcOrd="0" destOrd="0" presId="urn:microsoft.com/office/officeart/2008/layout/HorizontalMultiLevelHierarchy"/>
    <dgm:cxn modelId="{3DB5B96D-1215-45C1-BA67-3C25D8F27C67}" type="presParOf" srcId="{19119D37-DB67-4ED1-B525-B469D04EAEE9}" destId="{04C8D4AF-8DCA-47DE-B7A6-9B6D604B8048}" srcOrd="1" destOrd="0" presId="urn:microsoft.com/office/officeart/2008/layout/HorizontalMultiLevelHierarchy"/>
    <dgm:cxn modelId="{EB03F3FD-977E-423B-BBCE-7CC2CD3E7B22}" type="presParOf" srcId="{5C52CD06-255E-4DD1-A77A-D4A4D56C16A1}" destId="{0B53D8C6-BD75-42AC-A875-4E68E8C51914}" srcOrd="6" destOrd="0" presId="urn:microsoft.com/office/officeart/2008/layout/HorizontalMultiLevelHierarchy"/>
    <dgm:cxn modelId="{B751BBB0-0827-4334-A251-CD6107BB5C50}" type="presParOf" srcId="{0B53D8C6-BD75-42AC-A875-4E68E8C51914}" destId="{0F3DD389-25FC-4196-88A1-1B5033C99A21}" srcOrd="0" destOrd="0" presId="urn:microsoft.com/office/officeart/2008/layout/HorizontalMultiLevelHierarchy"/>
    <dgm:cxn modelId="{74FEAB6C-36E0-4215-81D5-69B46CF9B8D2}" type="presParOf" srcId="{5C52CD06-255E-4DD1-A77A-D4A4D56C16A1}" destId="{ECE5E6DA-670D-460E-8429-7E3A83197F3A}" srcOrd="7" destOrd="0" presId="urn:microsoft.com/office/officeart/2008/layout/HorizontalMultiLevelHierarchy"/>
    <dgm:cxn modelId="{5F5CAC52-E4BA-4203-AAD2-3799591A49A0}" type="presParOf" srcId="{ECE5E6DA-670D-460E-8429-7E3A83197F3A}" destId="{D7F6A68A-7561-47F4-B107-B1E1866AF455}" srcOrd="0" destOrd="0" presId="urn:microsoft.com/office/officeart/2008/layout/HorizontalMultiLevelHierarchy"/>
    <dgm:cxn modelId="{28401B31-7EFC-48F7-B2D9-73E83532A885}" type="presParOf" srcId="{ECE5E6DA-670D-460E-8429-7E3A83197F3A}" destId="{075BCF5F-AFEF-47ED-B889-ACDC058031A4}"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AAC3A5-54FE-47FB-8EEC-926840F47CA0}">
      <dsp:nvSpPr>
        <dsp:cNvPr id="0" name=""/>
        <dsp:cNvSpPr/>
      </dsp:nvSpPr>
      <dsp:spPr>
        <a:xfrm>
          <a:off x="1349793" y="3422463"/>
          <a:ext cx="445580" cy="2756155"/>
        </a:xfrm>
        <a:custGeom>
          <a:avLst/>
          <a:gdLst/>
          <a:ahLst/>
          <a:cxnLst/>
          <a:rect l="0" t="0" r="0" b="0"/>
          <a:pathLst>
            <a:path>
              <a:moveTo>
                <a:pt x="0" y="0"/>
              </a:moveTo>
              <a:lnTo>
                <a:pt x="222790" y="0"/>
              </a:lnTo>
              <a:lnTo>
                <a:pt x="222790" y="2756155"/>
              </a:lnTo>
              <a:lnTo>
                <a:pt x="445580" y="275615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44500">
            <a:lnSpc>
              <a:spcPct val="90000"/>
            </a:lnSpc>
            <a:spcBef>
              <a:spcPct val="0"/>
            </a:spcBef>
            <a:spcAft>
              <a:spcPct val="35000"/>
            </a:spcAft>
          </a:pPr>
          <a:endParaRPr lang="fr-FR" sz="1000" kern="1200"/>
        </a:p>
      </dsp:txBody>
      <dsp:txXfrm>
        <a:off x="1502785" y="4730742"/>
        <a:ext cx="139597" cy="139597"/>
      </dsp:txXfrm>
    </dsp:sp>
    <dsp:sp modelId="{C056BC03-6410-486E-89B7-4CB258F5F068}">
      <dsp:nvSpPr>
        <dsp:cNvPr id="0" name=""/>
        <dsp:cNvSpPr/>
      </dsp:nvSpPr>
      <dsp:spPr>
        <a:xfrm>
          <a:off x="1349793" y="3422463"/>
          <a:ext cx="505548" cy="1688138"/>
        </a:xfrm>
        <a:custGeom>
          <a:avLst/>
          <a:gdLst/>
          <a:ahLst/>
          <a:cxnLst/>
          <a:rect l="0" t="0" r="0" b="0"/>
          <a:pathLst>
            <a:path>
              <a:moveTo>
                <a:pt x="0" y="0"/>
              </a:moveTo>
              <a:lnTo>
                <a:pt x="252774" y="0"/>
              </a:lnTo>
              <a:lnTo>
                <a:pt x="252774" y="1688138"/>
              </a:lnTo>
              <a:lnTo>
                <a:pt x="505548" y="168813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l" defTabSz="266700">
            <a:lnSpc>
              <a:spcPct val="90000"/>
            </a:lnSpc>
            <a:spcBef>
              <a:spcPct val="0"/>
            </a:spcBef>
            <a:spcAft>
              <a:spcPct val="35000"/>
            </a:spcAft>
          </a:pPr>
          <a:endParaRPr lang="fr-FR" sz="600" kern="1200"/>
        </a:p>
      </dsp:txBody>
      <dsp:txXfrm>
        <a:off x="1558512" y="4222477"/>
        <a:ext cx="88110" cy="88110"/>
      </dsp:txXfrm>
    </dsp:sp>
    <dsp:sp modelId="{0B53D8C6-BD75-42AC-A875-4E68E8C51914}">
      <dsp:nvSpPr>
        <dsp:cNvPr id="0" name=""/>
        <dsp:cNvSpPr/>
      </dsp:nvSpPr>
      <dsp:spPr>
        <a:xfrm>
          <a:off x="1349793" y="3422463"/>
          <a:ext cx="527834" cy="698950"/>
        </a:xfrm>
        <a:custGeom>
          <a:avLst/>
          <a:gdLst/>
          <a:ahLst/>
          <a:cxnLst/>
          <a:rect l="0" t="0" r="0" b="0"/>
          <a:pathLst>
            <a:path>
              <a:moveTo>
                <a:pt x="0" y="0"/>
              </a:moveTo>
              <a:lnTo>
                <a:pt x="263917" y="0"/>
              </a:lnTo>
              <a:lnTo>
                <a:pt x="263917" y="698950"/>
              </a:lnTo>
              <a:lnTo>
                <a:pt x="527834" y="69895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l" defTabSz="222250">
            <a:lnSpc>
              <a:spcPct val="90000"/>
            </a:lnSpc>
            <a:spcBef>
              <a:spcPct val="0"/>
            </a:spcBef>
            <a:spcAft>
              <a:spcPct val="35000"/>
            </a:spcAft>
          </a:pPr>
          <a:endParaRPr lang="fr-FR" sz="500" kern="1200"/>
        </a:p>
      </dsp:txBody>
      <dsp:txXfrm>
        <a:off x="1591814" y="3750042"/>
        <a:ext cx="43793" cy="43793"/>
      </dsp:txXfrm>
    </dsp:sp>
    <dsp:sp modelId="{09C8FD79-272F-42B2-9452-784DC57958E9}">
      <dsp:nvSpPr>
        <dsp:cNvPr id="0" name=""/>
        <dsp:cNvSpPr/>
      </dsp:nvSpPr>
      <dsp:spPr>
        <a:xfrm>
          <a:off x="1349793" y="2960651"/>
          <a:ext cx="459512" cy="461812"/>
        </a:xfrm>
        <a:custGeom>
          <a:avLst/>
          <a:gdLst/>
          <a:ahLst/>
          <a:cxnLst/>
          <a:rect l="0" t="0" r="0" b="0"/>
          <a:pathLst>
            <a:path>
              <a:moveTo>
                <a:pt x="0" y="461812"/>
              </a:moveTo>
              <a:lnTo>
                <a:pt x="229756" y="461812"/>
              </a:lnTo>
              <a:lnTo>
                <a:pt x="229756" y="0"/>
              </a:lnTo>
              <a:lnTo>
                <a:pt x="459512"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l" defTabSz="222250">
            <a:lnSpc>
              <a:spcPct val="90000"/>
            </a:lnSpc>
            <a:spcBef>
              <a:spcPct val="0"/>
            </a:spcBef>
            <a:spcAft>
              <a:spcPct val="35000"/>
            </a:spcAft>
          </a:pPr>
          <a:endParaRPr lang="fr-FR" sz="500" kern="1200"/>
        </a:p>
      </dsp:txBody>
      <dsp:txXfrm>
        <a:off x="1563263" y="3175270"/>
        <a:ext cx="32573" cy="32573"/>
      </dsp:txXfrm>
    </dsp:sp>
    <dsp:sp modelId="{95463D89-A7BA-4E9E-8829-A353E65427C9}">
      <dsp:nvSpPr>
        <dsp:cNvPr id="0" name=""/>
        <dsp:cNvSpPr/>
      </dsp:nvSpPr>
      <dsp:spPr>
        <a:xfrm>
          <a:off x="1349793" y="1914892"/>
          <a:ext cx="541009" cy="1507570"/>
        </a:xfrm>
        <a:custGeom>
          <a:avLst/>
          <a:gdLst/>
          <a:ahLst/>
          <a:cxnLst/>
          <a:rect l="0" t="0" r="0" b="0"/>
          <a:pathLst>
            <a:path>
              <a:moveTo>
                <a:pt x="0" y="1507570"/>
              </a:moveTo>
              <a:lnTo>
                <a:pt x="270504" y="1507570"/>
              </a:lnTo>
              <a:lnTo>
                <a:pt x="270504" y="0"/>
              </a:lnTo>
              <a:lnTo>
                <a:pt x="541009"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l" defTabSz="222250">
            <a:lnSpc>
              <a:spcPct val="90000"/>
            </a:lnSpc>
            <a:spcBef>
              <a:spcPct val="0"/>
            </a:spcBef>
            <a:spcAft>
              <a:spcPct val="35000"/>
            </a:spcAft>
          </a:pPr>
          <a:endParaRPr lang="fr-FR" sz="500" kern="1200"/>
        </a:p>
      </dsp:txBody>
      <dsp:txXfrm>
        <a:off x="1580255" y="2628635"/>
        <a:ext cx="80085" cy="80085"/>
      </dsp:txXfrm>
    </dsp:sp>
    <dsp:sp modelId="{FE860332-6CB0-4F71-B5B6-DACD491102B5}">
      <dsp:nvSpPr>
        <dsp:cNvPr id="0" name=""/>
        <dsp:cNvSpPr/>
      </dsp:nvSpPr>
      <dsp:spPr>
        <a:xfrm>
          <a:off x="1349793" y="941399"/>
          <a:ext cx="641405" cy="2481064"/>
        </a:xfrm>
        <a:custGeom>
          <a:avLst/>
          <a:gdLst/>
          <a:ahLst/>
          <a:cxnLst/>
          <a:rect l="0" t="0" r="0" b="0"/>
          <a:pathLst>
            <a:path>
              <a:moveTo>
                <a:pt x="0" y="2481064"/>
              </a:moveTo>
              <a:lnTo>
                <a:pt x="320702" y="2481064"/>
              </a:lnTo>
              <a:lnTo>
                <a:pt x="320702" y="0"/>
              </a:lnTo>
              <a:lnTo>
                <a:pt x="641405"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l" defTabSz="400050">
            <a:lnSpc>
              <a:spcPct val="90000"/>
            </a:lnSpc>
            <a:spcBef>
              <a:spcPct val="0"/>
            </a:spcBef>
            <a:spcAft>
              <a:spcPct val="35000"/>
            </a:spcAft>
          </a:pPr>
          <a:endParaRPr lang="fr-FR" sz="900" kern="1200"/>
        </a:p>
      </dsp:txBody>
      <dsp:txXfrm>
        <a:off x="1606430" y="2117865"/>
        <a:ext cx="128131" cy="128131"/>
      </dsp:txXfrm>
    </dsp:sp>
    <dsp:sp modelId="{6D0846D4-2E29-4A9B-9CAE-FAA4E40BC331}">
      <dsp:nvSpPr>
        <dsp:cNvPr id="0" name=""/>
        <dsp:cNvSpPr/>
      </dsp:nvSpPr>
      <dsp:spPr>
        <a:xfrm rot="16200000">
          <a:off x="-2744900" y="2750233"/>
          <a:ext cx="6844927" cy="1344460"/>
        </a:xfrm>
        <a:prstGeom prst="rect">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ar-MA" sz="3200" b="1" kern="1200" dirty="0" smtClean="0">
              <a:solidFill>
                <a:schemeClr val="tx1"/>
              </a:solidFill>
            </a:rPr>
            <a:t>بعض المحددات الأساسية للوضعية المشكلة </a:t>
          </a:r>
          <a:endParaRPr lang="fr-FR" sz="3200" b="1" kern="1200" dirty="0">
            <a:solidFill>
              <a:schemeClr val="tx1"/>
            </a:solidFill>
          </a:endParaRPr>
        </a:p>
      </dsp:txBody>
      <dsp:txXfrm>
        <a:off x="-2744900" y="2750233"/>
        <a:ext cx="6844927" cy="1344460"/>
      </dsp:txXfrm>
    </dsp:sp>
    <dsp:sp modelId="{9FE831BF-EBB2-4859-9178-EF46EFD74115}">
      <dsp:nvSpPr>
        <dsp:cNvPr id="0" name=""/>
        <dsp:cNvSpPr/>
      </dsp:nvSpPr>
      <dsp:spPr>
        <a:xfrm>
          <a:off x="1991199" y="445016"/>
          <a:ext cx="7152800" cy="992764"/>
        </a:xfrm>
        <a:prstGeom prst="rect">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ar-MA" sz="3200" kern="1200" dirty="0" smtClean="0">
              <a:solidFill>
                <a:srgbClr val="FF0000"/>
              </a:solidFill>
            </a:rPr>
            <a:t>تُستمد من واقع المتعلمين وذات معنى لديهم</a:t>
          </a:r>
          <a:endParaRPr lang="fr-FR" sz="3200" kern="1200" dirty="0">
            <a:solidFill>
              <a:schemeClr val="tx1"/>
            </a:solidFill>
          </a:endParaRPr>
        </a:p>
      </dsp:txBody>
      <dsp:txXfrm>
        <a:off x="1991199" y="445016"/>
        <a:ext cx="7152800" cy="992764"/>
      </dsp:txXfrm>
    </dsp:sp>
    <dsp:sp modelId="{5F632F2F-27A1-4306-ACF1-FCDCEC84236B}">
      <dsp:nvSpPr>
        <dsp:cNvPr id="0" name=""/>
        <dsp:cNvSpPr/>
      </dsp:nvSpPr>
      <dsp:spPr>
        <a:xfrm>
          <a:off x="1890803" y="1527382"/>
          <a:ext cx="7253196" cy="775020"/>
        </a:xfrm>
        <a:prstGeom prst="rect">
          <a:avLst/>
        </a:prstGeom>
        <a:solidFill>
          <a:schemeClr val="accent4">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endParaRPr lang="fr-FR" sz="3200" b="0" kern="1200" dirty="0" smtClean="0">
            <a:solidFill>
              <a:schemeClr val="tx1"/>
            </a:solidFill>
            <a:effectLst/>
          </a:endParaRPr>
        </a:p>
        <a:p>
          <a:pPr marL="0" marR="0" lvl="0" indent="0" algn="ctr" defTabSz="914400" eaLnBrk="1" fontAlgn="auto" latinLnBrk="0" hangingPunct="1">
            <a:lnSpc>
              <a:spcPct val="100000"/>
            </a:lnSpc>
            <a:spcBef>
              <a:spcPct val="0"/>
            </a:spcBef>
            <a:spcAft>
              <a:spcPts val="0"/>
            </a:spcAft>
            <a:buClrTx/>
            <a:buSzTx/>
            <a:buFontTx/>
            <a:buNone/>
            <a:tabLst/>
            <a:defRPr/>
          </a:pPr>
          <a:r>
            <a:rPr lang="ar-MA" sz="3600" b="0" kern="1200" dirty="0" smtClean="0">
              <a:solidFill>
                <a:schemeClr val="tx1"/>
              </a:solidFill>
              <a:effectLst/>
            </a:rPr>
            <a:t>تُثير وتحفز التساؤل لدى المتعلمين</a:t>
          </a:r>
          <a:endParaRPr lang="fr-FR" sz="3600" kern="1200" dirty="0" smtClean="0">
            <a:solidFill>
              <a:schemeClr val="tx1"/>
            </a:solidFill>
          </a:endParaRPr>
        </a:p>
        <a:p>
          <a:pPr lvl="0" algn="l" defTabSz="1333500">
            <a:lnSpc>
              <a:spcPct val="90000"/>
            </a:lnSpc>
            <a:spcBef>
              <a:spcPct val="0"/>
            </a:spcBef>
            <a:spcAft>
              <a:spcPct val="35000"/>
            </a:spcAft>
          </a:pPr>
          <a:endParaRPr lang="fr-FR" sz="3000" kern="1200" dirty="0">
            <a:solidFill>
              <a:schemeClr val="tx1"/>
            </a:solidFill>
          </a:endParaRPr>
        </a:p>
      </dsp:txBody>
      <dsp:txXfrm>
        <a:off x="1890803" y="1527382"/>
        <a:ext cx="7253196" cy="775020"/>
      </dsp:txXfrm>
    </dsp:sp>
    <dsp:sp modelId="{A68FA99E-5DC0-4FE4-91FD-07968FDB8964}">
      <dsp:nvSpPr>
        <dsp:cNvPr id="0" name=""/>
        <dsp:cNvSpPr/>
      </dsp:nvSpPr>
      <dsp:spPr>
        <a:xfrm>
          <a:off x="1809306" y="2445281"/>
          <a:ext cx="7334693" cy="1030740"/>
        </a:xfrm>
        <a:prstGeom prst="rect">
          <a:avLst/>
        </a:prstGeom>
        <a:solidFill>
          <a:schemeClr val="accent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ar-MA" sz="3200" kern="1200" dirty="0" smtClean="0">
              <a:solidFill>
                <a:schemeClr val="tx1"/>
              </a:solidFill>
            </a:rPr>
            <a:t>تَرتبط بعائق محدد قابل للتجاوز</a:t>
          </a:r>
          <a:endParaRPr lang="fr-FR" sz="3200" kern="1200" dirty="0">
            <a:solidFill>
              <a:schemeClr val="tx1"/>
            </a:solidFill>
          </a:endParaRPr>
        </a:p>
      </dsp:txBody>
      <dsp:txXfrm>
        <a:off x="1809306" y="2445281"/>
        <a:ext cx="7334693" cy="1030740"/>
      </dsp:txXfrm>
    </dsp:sp>
    <dsp:sp modelId="{D7F6A68A-7561-47F4-B107-B1E1866AF455}">
      <dsp:nvSpPr>
        <dsp:cNvPr id="0" name=""/>
        <dsp:cNvSpPr/>
      </dsp:nvSpPr>
      <dsp:spPr>
        <a:xfrm>
          <a:off x="1877628" y="3648929"/>
          <a:ext cx="7266371" cy="944970"/>
        </a:xfrm>
        <a:prstGeom prst="rect">
          <a:avLst/>
        </a:prstGeom>
        <a:solidFill>
          <a:schemeClr val="accent1">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ar-MA" sz="3200" kern="1200" dirty="0" smtClean="0">
              <a:solidFill>
                <a:srgbClr val="FF0000"/>
              </a:solidFill>
            </a:rPr>
            <a:t>تَقود نحو إحداث قطيعة معرفية وبناء معرفة جديدة</a:t>
          </a:r>
          <a:endParaRPr lang="fr-FR" sz="3200" kern="1200" dirty="0">
            <a:solidFill>
              <a:schemeClr val="tx1"/>
            </a:solidFill>
          </a:endParaRPr>
        </a:p>
      </dsp:txBody>
      <dsp:txXfrm>
        <a:off x="1877628" y="3648929"/>
        <a:ext cx="7266371" cy="944970"/>
      </dsp:txXfrm>
    </dsp:sp>
    <dsp:sp modelId="{84E37022-4C5A-49B3-B6E5-E73BB9A22B37}">
      <dsp:nvSpPr>
        <dsp:cNvPr id="0" name=""/>
        <dsp:cNvSpPr/>
      </dsp:nvSpPr>
      <dsp:spPr>
        <a:xfrm>
          <a:off x="1855342" y="4649061"/>
          <a:ext cx="7288657" cy="923081"/>
        </a:xfrm>
        <a:prstGeom prst="rect">
          <a:avLst/>
        </a:prstGeom>
        <a:solidFill>
          <a:schemeClr val="accent3">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a:lnSpc>
              <a:spcPct val="90000"/>
            </a:lnSpc>
            <a:spcBef>
              <a:spcPct val="0"/>
            </a:spcBef>
            <a:spcAft>
              <a:spcPct val="35000"/>
            </a:spcAft>
          </a:pPr>
          <a:r>
            <a:rPr lang="ar-MA" sz="3600" kern="1200" dirty="0" smtClean="0">
              <a:solidFill>
                <a:schemeClr val="tx1"/>
              </a:solidFill>
            </a:rPr>
            <a:t>تَسمح ببناء إجابات واستراتيجيات ممكنة متعددة</a:t>
          </a:r>
          <a:endParaRPr lang="fr-FR" sz="3600" kern="1200" dirty="0">
            <a:solidFill>
              <a:srgbClr val="FF0000"/>
            </a:solidFill>
          </a:endParaRPr>
        </a:p>
      </dsp:txBody>
      <dsp:txXfrm>
        <a:off x="1855342" y="4649061"/>
        <a:ext cx="7288657" cy="923081"/>
      </dsp:txXfrm>
    </dsp:sp>
    <dsp:sp modelId="{111A9818-8464-4D80-9590-61E39EDA2FB1}">
      <dsp:nvSpPr>
        <dsp:cNvPr id="0" name=""/>
        <dsp:cNvSpPr/>
      </dsp:nvSpPr>
      <dsp:spPr>
        <a:xfrm>
          <a:off x="1795373" y="5845554"/>
          <a:ext cx="7222498" cy="666128"/>
        </a:xfrm>
        <a:prstGeom prst="rect">
          <a:avLst/>
        </a:prstGeom>
        <a:solidFill>
          <a:schemeClr val="accent3">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r" defTabSz="1600200" rtl="1">
            <a:lnSpc>
              <a:spcPct val="90000"/>
            </a:lnSpc>
            <a:spcBef>
              <a:spcPct val="0"/>
            </a:spcBef>
            <a:spcAft>
              <a:spcPct val="35000"/>
            </a:spcAft>
          </a:pPr>
          <a:r>
            <a:rPr lang="ar-MA" sz="3600" kern="1200" dirty="0" smtClean="0">
              <a:solidFill>
                <a:srgbClr val="FF0000"/>
              </a:solidFill>
            </a:rPr>
            <a:t>تُمكن المتعلمين من ملكة النقد والاستقلالية الفكرية </a:t>
          </a:r>
          <a:endParaRPr lang="fr-FR" sz="3600" kern="1200" dirty="0">
            <a:solidFill>
              <a:srgbClr val="FF0000"/>
            </a:solidFill>
          </a:endParaRPr>
        </a:p>
      </dsp:txBody>
      <dsp:txXfrm>
        <a:off x="1795373" y="5845554"/>
        <a:ext cx="7222498" cy="66612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53D8C6-BD75-42AC-A875-4E68E8C51914}">
      <dsp:nvSpPr>
        <dsp:cNvPr id="0" name=""/>
        <dsp:cNvSpPr/>
      </dsp:nvSpPr>
      <dsp:spPr>
        <a:xfrm>
          <a:off x="702271" y="3429000"/>
          <a:ext cx="447821" cy="2191741"/>
        </a:xfrm>
        <a:custGeom>
          <a:avLst/>
          <a:gdLst/>
          <a:ahLst/>
          <a:cxnLst/>
          <a:rect l="0" t="0" r="0" b="0"/>
          <a:pathLst>
            <a:path>
              <a:moveTo>
                <a:pt x="0" y="0"/>
              </a:moveTo>
              <a:lnTo>
                <a:pt x="223910" y="0"/>
              </a:lnTo>
              <a:lnTo>
                <a:pt x="223910" y="2191741"/>
              </a:lnTo>
              <a:lnTo>
                <a:pt x="447821" y="219174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l" defTabSz="355600">
            <a:lnSpc>
              <a:spcPct val="90000"/>
            </a:lnSpc>
            <a:spcBef>
              <a:spcPct val="0"/>
            </a:spcBef>
            <a:spcAft>
              <a:spcPct val="35000"/>
            </a:spcAft>
          </a:pPr>
          <a:endParaRPr lang="fr-FR" sz="800" kern="1200"/>
        </a:p>
      </dsp:txBody>
      <dsp:txXfrm>
        <a:off x="870256" y="4468945"/>
        <a:ext cx="111851" cy="111851"/>
      </dsp:txXfrm>
    </dsp:sp>
    <dsp:sp modelId="{09C8FD79-272F-42B2-9452-784DC57958E9}">
      <dsp:nvSpPr>
        <dsp:cNvPr id="0" name=""/>
        <dsp:cNvSpPr/>
      </dsp:nvSpPr>
      <dsp:spPr>
        <a:xfrm>
          <a:off x="702271" y="3429000"/>
          <a:ext cx="447821" cy="721443"/>
        </a:xfrm>
        <a:custGeom>
          <a:avLst/>
          <a:gdLst/>
          <a:ahLst/>
          <a:cxnLst/>
          <a:rect l="0" t="0" r="0" b="0"/>
          <a:pathLst>
            <a:path>
              <a:moveTo>
                <a:pt x="0" y="0"/>
              </a:moveTo>
              <a:lnTo>
                <a:pt x="223910" y="0"/>
              </a:lnTo>
              <a:lnTo>
                <a:pt x="223910" y="721443"/>
              </a:lnTo>
              <a:lnTo>
                <a:pt x="447821" y="72144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l" defTabSz="222250">
            <a:lnSpc>
              <a:spcPct val="90000"/>
            </a:lnSpc>
            <a:spcBef>
              <a:spcPct val="0"/>
            </a:spcBef>
            <a:spcAft>
              <a:spcPct val="35000"/>
            </a:spcAft>
          </a:pPr>
          <a:endParaRPr lang="fr-FR" sz="500" kern="1200"/>
        </a:p>
      </dsp:txBody>
      <dsp:txXfrm>
        <a:off x="904954" y="3768493"/>
        <a:ext cx="42456" cy="42456"/>
      </dsp:txXfrm>
    </dsp:sp>
    <dsp:sp modelId="{95463D89-A7BA-4E9E-8829-A353E65427C9}">
      <dsp:nvSpPr>
        <dsp:cNvPr id="0" name=""/>
        <dsp:cNvSpPr/>
      </dsp:nvSpPr>
      <dsp:spPr>
        <a:xfrm>
          <a:off x="702271" y="2583074"/>
          <a:ext cx="521622" cy="845925"/>
        </a:xfrm>
        <a:custGeom>
          <a:avLst/>
          <a:gdLst/>
          <a:ahLst/>
          <a:cxnLst/>
          <a:rect l="0" t="0" r="0" b="0"/>
          <a:pathLst>
            <a:path>
              <a:moveTo>
                <a:pt x="0" y="845925"/>
              </a:moveTo>
              <a:lnTo>
                <a:pt x="260811" y="845925"/>
              </a:lnTo>
              <a:lnTo>
                <a:pt x="260811" y="0"/>
              </a:lnTo>
              <a:lnTo>
                <a:pt x="521622"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l" defTabSz="222250">
            <a:lnSpc>
              <a:spcPct val="90000"/>
            </a:lnSpc>
            <a:spcBef>
              <a:spcPct val="0"/>
            </a:spcBef>
            <a:spcAft>
              <a:spcPct val="35000"/>
            </a:spcAft>
          </a:pPr>
          <a:endParaRPr lang="fr-FR" sz="500" kern="1200"/>
        </a:p>
      </dsp:txBody>
      <dsp:txXfrm>
        <a:off x="938237" y="2981191"/>
        <a:ext cx="49691" cy="49691"/>
      </dsp:txXfrm>
    </dsp:sp>
    <dsp:sp modelId="{FE860332-6CB0-4F71-B5B6-DACD491102B5}">
      <dsp:nvSpPr>
        <dsp:cNvPr id="0" name=""/>
        <dsp:cNvSpPr/>
      </dsp:nvSpPr>
      <dsp:spPr>
        <a:xfrm>
          <a:off x="702271" y="1221881"/>
          <a:ext cx="518420" cy="2207118"/>
        </a:xfrm>
        <a:custGeom>
          <a:avLst/>
          <a:gdLst/>
          <a:ahLst/>
          <a:cxnLst/>
          <a:rect l="0" t="0" r="0" b="0"/>
          <a:pathLst>
            <a:path>
              <a:moveTo>
                <a:pt x="0" y="2207118"/>
              </a:moveTo>
              <a:lnTo>
                <a:pt x="259210" y="2207118"/>
              </a:lnTo>
              <a:lnTo>
                <a:pt x="259210" y="0"/>
              </a:lnTo>
              <a:lnTo>
                <a:pt x="518420"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l" defTabSz="355600">
            <a:lnSpc>
              <a:spcPct val="90000"/>
            </a:lnSpc>
            <a:spcBef>
              <a:spcPct val="0"/>
            </a:spcBef>
            <a:spcAft>
              <a:spcPct val="35000"/>
            </a:spcAft>
          </a:pPr>
          <a:endParaRPr lang="fr-FR" sz="800" kern="1200"/>
        </a:p>
      </dsp:txBody>
      <dsp:txXfrm>
        <a:off x="904802" y="2268761"/>
        <a:ext cx="113359" cy="113359"/>
      </dsp:txXfrm>
    </dsp:sp>
    <dsp:sp modelId="{6D0846D4-2E29-4A9B-9CAE-FAA4E40BC331}">
      <dsp:nvSpPr>
        <dsp:cNvPr id="0" name=""/>
        <dsp:cNvSpPr/>
      </dsp:nvSpPr>
      <dsp:spPr>
        <a:xfrm rot="16200000">
          <a:off x="-3061688" y="3087672"/>
          <a:ext cx="6845266" cy="682654"/>
        </a:xfrm>
        <a:prstGeom prst="rect">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a:lnSpc>
              <a:spcPct val="90000"/>
            </a:lnSpc>
            <a:spcBef>
              <a:spcPct val="0"/>
            </a:spcBef>
            <a:spcAft>
              <a:spcPct val="35000"/>
            </a:spcAft>
          </a:pPr>
          <a:r>
            <a:rPr lang="fr-FR" sz="3600" b="1" kern="1200" dirty="0" smtClean="0">
              <a:solidFill>
                <a:schemeClr val="tx1"/>
              </a:solidFill>
              <a:effectLst>
                <a:outerShdw blurRad="38100" dist="38100" dir="2700000" algn="tl">
                  <a:srgbClr val="000000">
                    <a:alpha val="43137"/>
                  </a:srgbClr>
                </a:outerShdw>
              </a:effectLst>
            </a:rPr>
            <a:t>Les finalités du socio-pédagogique</a:t>
          </a:r>
          <a:endParaRPr lang="fr-FR" sz="3600" b="1" kern="1200" dirty="0">
            <a:solidFill>
              <a:schemeClr val="tx1"/>
            </a:solidFill>
            <a:effectLst>
              <a:outerShdw blurRad="38100" dist="38100" dir="2700000" algn="tl">
                <a:srgbClr val="000000">
                  <a:alpha val="43137"/>
                </a:srgbClr>
              </a:outerShdw>
            </a:effectLst>
          </a:endParaRPr>
        </a:p>
      </dsp:txBody>
      <dsp:txXfrm>
        <a:off x="-3061688" y="3087672"/>
        <a:ext cx="6845266" cy="682654"/>
      </dsp:txXfrm>
    </dsp:sp>
    <dsp:sp modelId="{9FE831BF-EBB2-4859-9178-EF46EFD74115}">
      <dsp:nvSpPr>
        <dsp:cNvPr id="0" name=""/>
        <dsp:cNvSpPr/>
      </dsp:nvSpPr>
      <dsp:spPr>
        <a:xfrm>
          <a:off x="1220692" y="648093"/>
          <a:ext cx="7914819" cy="1147576"/>
        </a:xfrm>
        <a:prstGeom prst="rect">
          <a:avLst/>
        </a:prstGeom>
        <a:solidFill>
          <a:schemeClr val="accent6">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lvl="0" algn="l" defTabSz="1955800">
            <a:lnSpc>
              <a:spcPct val="90000"/>
            </a:lnSpc>
            <a:spcBef>
              <a:spcPct val="0"/>
            </a:spcBef>
            <a:spcAft>
              <a:spcPct val="35000"/>
            </a:spcAft>
          </a:pPr>
          <a:r>
            <a:rPr lang="fr-FR" sz="4400" kern="1200" dirty="0" smtClean="0">
              <a:solidFill>
                <a:schemeClr val="tx1"/>
              </a:solidFill>
            </a:rPr>
            <a:t>Améliorer les moyens d’analyser des situations vécues</a:t>
          </a:r>
          <a:endParaRPr lang="fr-FR" sz="4400" kern="1200" dirty="0">
            <a:solidFill>
              <a:schemeClr val="tx1"/>
            </a:solidFill>
          </a:endParaRPr>
        </a:p>
      </dsp:txBody>
      <dsp:txXfrm>
        <a:off x="1220692" y="648093"/>
        <a:ext cx="7914819" cy="1147576"/>
      </dsp:txXfrm>
    </dsp:sp>
    <dsp:sp modelId="{5F632F2F-27A1-4306-ACF1-FCDCEC84236B}">
      <dsp:nvSpPr>
        <dsp:cNvPr id="0" name=""/>
        <dsp:cNvSpPr/>
      </dsp:nvSpPr>
      <dsp:spPr>
        <a:xfrm>
          <a:off x="1223894" y="1860283"/>
          <a:ext cx="7911617" cy="1445582"/>
        </a:xfrm>
        <a:prstGeom prst="rect">
          <a:avLst/>
        </a:prstGeom>
        <a:solidFill>
          <a:schemeClr val="accent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l" defTabSz="2133600">
            <a:lnSpc>
              <a:spcPct val="90000"/>
            </a:lnSpc>
            <a:spcBef>
              <a:spcPct val="0"/>
            </a:spcBef>
            <a:spcAft>
              <a:spcPct val="35000"/>
            </a:spcAft>
          </a:pPr>
          <a:r>
            <a:rPr lang="fr-FR" sz="4800" kern="1200" dirty="0" smtClean="0">
              <a:solidFill>
                <a:schemeClr val="tx1"/>
              </a:solidFill>
            </a:rPr>
            <a:t>Une prise de conscience des changements sociaux</a:t>
          </a:r>
          <a:endParaRPr lang="fr-FR" sz="4800" kern="1200" dirty="0">
            <a:solidFill>
              <a:schemeClr val="tx1"/>
            </a:solidFill>
          </a:endParaRPr>
        </a:p>
      </dsp:txBody>
      <dsp:txXfrm>
        <a:off x="1223894" y="1860283"/>
        <a:ext cx="7911617" cy="1445582"/>
      </dsp:txXfrm>
    </dsp:sp>
    <dsp:sp modelId="{A68FA99E-5DC0-4FE4-91FD-07968FDB8964}">
      <dsp:nvSpPr>
        <dsp:cNvPr id="0" name=""/>
        <dsp:cNvSpPr/>
      </dsp:nvSpPr>
      <dsp:spPr>
        <a:xfrm>
          <a:off x="1150093" y="3511276"/>
          <a:ext cx="7974290" cy="1278332"/>
        </a:xfrm>
        <a:prstGeom prst="rect">
          <a:avLst/>
        </a:prstGeom>
        <a:solidFill>
          <a:schemeClr val="accent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lvl="0" algn="l" defTabSz="1955800">
            <a:lnSpc>
              <a:spcPct val="90000"/>
            </a:lnSpc>
            <a:spcBef>
              <a:spcPct val="0"/>
            </a:spcBef>
            <a:spcAft>
              <a:spcPct val="35000"/>
            </a:spcAft>
          </a:pPr>
          <a:r>
            <a:rPr lang="fr-FR" sz="4400" kern="1200" dirty="0" smtClean="0">
              <a:solidFill>
                <a:schemeClr val="tx1"/>
              </a:solidFill>
            </a:rPr>
            <a:t>Développer un style pédagogique interventionniste</a:t>
          </a:r>
          <a:endParaRPr lang="fr-FR" sz="4400" kern="1200" dirty="0">
            <a:solidFill>
              <a:schemeClr val="tx1"/>
            </a:solidFill>
          </a:endParaRPr>
        </a:p>
      </dsp:txBody>
      <dsp:txXfrm>
        <a:off x="1150093" y="3511276"/>
        <a:ext cx="7974290" cy="1278332"/>
      </dsp:txXfrm>
    </dsp:sp>
    <dsp:sp modelId="{D7F6A68A-7561-47F4-B107-B1E1866AF455}">
      <dsp:nvSpPr>
        <dsp:cNvPr id="0" name=""/>
        <dsp:cNvSpPr/>
      </dsp:nvSpPr>
      <dsp:spPr>
        <a:xfrm>
          <a:off x="1150093" y="4960273"/>
          <a:ext cx="7885061" cy="132093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l" defTabSz="2133600">
            <a:lnSpc>
              <a:spcPct val="90000"/>
            </a:lnSpc>
            <a:spcBef>
              <a:spcPct val="0"/>
            </a:spcBef>
            <a:spcAft>
              <a:spcPct val="35000"/>
            </a:spcAft>
          </a:pPr>
          <a:r>
            <a:rPr lang="fr-FR" sz="4800" kern="1200" dirty="0" smtClean="0">
              <a:solidFill>
                <a:schemeClr val="tx1"/>
              </a:solidFill>
            </a:rPr>
            <a:t>Achever, enfin, une meilleur adaptation sociale</a:t>
          </a:r>
          <a:endParaRPr lang="fr-FR" sz="4800" kern="1200" dirty="0">
            <a:solidFill>
              <a:schemeClr val="tx1"/>
            </a:solidFill>
          </a:endParaRPr>
        </a:p>
      </dsp:txBody>
      <dsp:txXfrm>
        <a:off x="1150093" y="4960273"/>
        <a:ext cx="7885061" cy="1320936"/>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AC49C2-67B6-4BE8-B9A2-DC9DE56E1323}" type="datetimeFigureOut">
              <a:rPr lang="fr-FR" smtClean="0"/>
              <a:pPr/>
              <a:t>13/09/2018</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022E6D-99C1-4C6D-A7D3-7E49B6E51445}"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B022E6D-99C1-4C6D-A7D3-7E49B6E51445}" type="slidenum">
              <a:rPr lang="fr-FR" smtClean="0"/>
              <a:pPr/>
              <a:t>7</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B022E6D-99C1-4C6D-A7D3-7E49B6E51445}" type="slidenum">
              <a:rPr lang="fr-FR" smtClean="0"/>
              <a:pPr/>
              <a:t>28</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B022E6D-99C1-4C6D-A7D3-7E49B6E51445}" type="slidenum">
              <a:rPr lang="fr-FR" smtClean="0"/>
              <a:pPr/>
              <a:t>29</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B022E6D-99C1-4C6D-A7D3-7E49B6E51445}" type="slidenum">
              <a:rPr lang="fr-FR" smtClean="0"/>
              <a:pPr/>
              <a:t>30</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B022E6D-99C1-4C6D-A7D3-7E49B6E51445}" type="slidenum">
              <a:rPr lang="fr-FR" smtClean="0"/>
              <a:pPr/>
              <a:t>31</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ar-MA" smtClean="0"/>
              <a:t> </a:t>
            </a:r>
            <a:endParaRPr lang="fr-FR" dirty="0"/>
          </a:p>
        </p:txBody>
      </p:sp>
      <p:sp>
        <p:nvSpPr>
          <p:cNvPr id="4" name="Espace réservé du numéro de diapositive 3"/>
          <p:cNvSpPr>
            <a:spLocks noGrp="1"/>
          </p:cNvSpPr>
          <p:nvPr>
            <p:ph type="sldNum" sz="quarter" idx="10"/>
          </p:nvPr>
        </p:nvSpPr>
        <p:spPr/>
        <p:txBody>
          <a:bodyPr/>
          <a:lstStyle/>
          <a:p>
            <a:fld id="{5B022E6D-99C1-4C6D-A7D3-7E49B6E51445}" type="slidenum">
              <a:rPr lang="fr-FR" smtClean="0"/>
              <a:pPr/>
              <a:t>34</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B022E6D-99C1-4C6D-A7D3-7E49B6E51445}" type="slidenum">
              <a:rPr lang="fr-FR" smtClean="0"/>
              <a:pPr/>
              <a:t>57</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13/09/2018</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13/09/2018</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13/09/2018</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13/09/2018</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13/09/2018</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13/09/2018</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13/09/2018</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13/09/2018</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13/09/2018</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13/09/2018</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13/09/2018</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13/09/2018</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0"/>
            <a:ext cx="9144000" cy="6858000"/>
          </a:xfrm>
          <a:blipFill>
            <a:blip r:embed="rId2"/>
            <a:stretch>
              <a:fillRect/>
            </a:stretch>
          </a:blipFill>
        </p:spPr>
        <p:txBody>
          <a:bodyPr>
            <a:normAutofit/>
          </a:bodyPr>
          <a:lstStyle/>
          <a:p>
            <a:endParaRPr lang="fr-FR" sz="4800" dirty="0" smtClean="0">
              <a:solidFill>
                <a:schemeClr val="tx1"/>
              </a:solidFill>
            </a:endParaRPr>
          </a:p>
          <a:p>
            <a:r>
              <a:rPr lang="fr-FR" sz="6000" dirty="0" smtClean="0">
                <a:solidFill>
                  <a:schemeClr val="tx1"/>
                </a:solidFill>
              </a:rPr>
              <a:t>« </a:t>
            </a:r>
            <a:r>
              <a:rPr lang="fr-FR" sz="6000" dirty="0" smtClean="0">
                <a:solidFill>
                  <a:schemeClr val="tx1"/>
                </a:solidFill>
                <a:latin typeface="Algerian" pitchFamily="82" charset="0"/>
              </a:rPr>
              <a:t>La qualité d’un système éducatif n’est jamais supérieure au talent de ses enseignants </a:t>
            </a:r>
            <a:r>
              <a:rPr lang="fr-FR" sz="6000" dirty="0" smtClean="0">
                <a:solidFill>
                  <a:schemeClr val="tx1"/>
                </a:solidFill>
              </a:rPr>
              <a:t>» </a:t>
            </a:r>
          </a:p>
          <a:p>
            <a:r>
              <a:rPr lang="fr-FR" sz="2400" dirty="0" smtClean="0">
                <a:solidFill>
                  <a:schemeClr val="tx1"/>
                </a:solidFill>
              </a:rPr>
              <a:t>Andreas Schleicher, directeur de l’éducation à l’OCDE, dirige le classement Pisa (programme international pour le suivi des acquis des élèves) </a:t>
            </a:r>
          </a:p>
        </p:txBody>
      </p:sp>
    </p:spTree>
  </p:cSld>
  <p:clrMapOvr>
    <a:masterClrMapping/>
  </p:clrMapOvr>
  <p:transition>
    <p:strips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7" dur="8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9" dur="80"/>
                                        <p:tgtEl>
                                          <p:spTgt spid="3">
                                            <p:txEl>
                                              <p:pRg st="1" end="1"/>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4" presetClass="emph" presetSubtype="2" fill="hold" nodeType="clickEffect">
                                  <p:stCondLst>
                                    <p:cond delay="0"/>
                                  </p:stCondLst>
                                  <p:iterate type="lt">
                                    <p:tmPct val="0"/>
                                  </p:iterate>
                                  <p:childTnLst>
                                    <p:anim to="1.5" calcmode="lin" valueType="num">
                                      <p:cBhvr override="childStyle">
                                        <p:cTn id="13" dur="2000" fill="hold"/>
                                        <p:tgtEl>
                                          <p:spTgt spid="3">
                                            <p:txEl>
                                              <p:pRg st="1" end="1"/>
                                            </p:txEl>
                                          </p:spTgt>
                                        </p:tgtEl>
                                        <p:attrNameLst>
                                          <p:attrName>style.fontSize</p:attrName>
                                        </p:attrNameLst>
                                      </p:cBhvr>
                                    </p:anim>
                                  </p:childTnLst>
                                </p:cTn>
                              </p:par>
                            </p:childTnLst>
                          </p:cTn>
                        </p:par>
                      </p:childTnLst>
                    </p:cTn>
                  </p:par>
                  <p:par>
                    <p:cTn id="14" fill="hold">
                      <p:stCondLst>
                        <p:cond delay="indefinite"/>
                      </p:stCondLst>
                      <p:childTnLst>
                        <p:par>
                          <p:cTn id="15" fill="hold">
                            <p:stCondLst>
                              <p:cond delay="0"/>
                            </p:stCondLst>
                            <p:childTnLst>
                              <p:par>
                                <p:cTn id="16" presetID="4" presetClass="emph" presetSubtype="2" fill="hold" nodeType="clickEffect">
                                  <p:stCondLst>
                                    <p:cond delay="0"/>
                                  </p:stCondLst>
                                  <p:iterate type="lt">
                                    <p:tmPct val="0"/>
                                  </p:iterate>
                                  <p:childTnLst>
                                    <p:anim to="0.5" calcmode="lin" valueType="num">
                                      <p:cBhvr override="childStyle">
                                        <p:cTn id="17" dur="2000" fill="hold"/>
                                        <p:tgtEl>
                                          <p:spTgt spid="3">
                                            <p:txEl>
                                              <p:pRg st="1" end="1"/>
                                            </p:txEl>
                                          </p:spTgt>
                                        </p:tgtEl>
                                        <p:attrNameLst>
                                          <p:attrName>style.fontSize</p:attrName>
                                        </p:attrNameLst>
                                      </p:cBhvr>
                                    </p:anim>
                                  </p:childTnLst>
                                </p:cTn>
                              </p:par>
                            </p:childTnLst>
                          </p:cTn>
                        </p:par>
                      </p:childTnLst>
                    </p:cTn>
                  </p:par>
                  <p:par>
                    <p:cTn id="18" fill="hold">
                      <p:stCondLst>
                        <p:cond delay="indefinite"/>
                      </p:stCondLst>
                      <p:childTnLst>
                        <p:par>
                          <p:cTn id="19" fill="hold">
                            <p:stCondLst>
                              <p:cond delay="0"/>
                            </p:stCondLst>
                            <p:childTnLst>
                              <p:par>
                                <p:cTn id="20" presetID="49" presetClass="entr" presetSubtype="0" decel="10000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p:cTn id="22"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4" dur="5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2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144000" cy="76944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ar-MA" sz="4400" dirty="0" smtClean="0"/>
              <a:t>ب- الاشتعال على </a:t>
            </a:r>
            <a:r>
              <a:rPr lang="ar-MA" sz="4400" b="1" dirty="0" err="1" smtClean="0"/>
              <a:t>تمثلات</a:t>
            </a:r>
            <a:r>
              <a:rPr lang="ar-MA" sz="4400" dirty="0" smtClean="0"/>
              <a:t> و</a:t>
            </a:r>
            <a:r>
              <a:rPr lang="ar-MA" sz="4400" b="1" dirty="0" smtClean="0"/>
              <a:t>أخطاء</a:t>
            </a:r>
            <a:r>
              <a:rPr lang="ar-MA" sz="4400" dirty="0" smtClean="0"/>
              <a:t> المتعلمين:</a:t>
            </a:r>
            <a:endParaRPr lang="fr-FR" sz="4000" dirty="0" smtClean="0"/>
          </a:p>
        </p:txBody>
      </p:sp>
      <p:sp>
        <p:nvSpPr>
          <p:cNvPr id="8" name="Rectangle à coins arrondis 7"/>
          <p:cNvSpPr/>
          <p:nvPr/>
        </p:nvSpPr>
        <p:spPr>
          <a:xfrm>
            <a:off x="642910" y="928670"/>
            <a:ext cx="8143932" cy="1928826"/>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MA" sz="3400" dirty="0" smtClean="0">
                <a:solidFill>
                  <a:schemeClr val="tx1"/>
                </a:solidFill>
              </a:rPr>
              <a:t>تسمح بالكشف عن نسق </a:t>
            </a:r>
            <a:r>
              <a:rPr lang="ar-MA" sz="3400" dirty="0" err="1" smtClean="0">
                <a:solidFill>
                  <a:srgbClr val="FF0000"/>
                </a:solidFill>
              </a:rPr>
              <a:t>تمثلاث</a:t>
            </a:r>
            <a:r>
              <a:rPr lang="ar-MA" sz="3400" dirty="0" smtClean="0">
                <a:solidFill>
                  <a:schemeClr val="tx1"/>
                </a:solidFill>
              </a:rPr>
              <a:t> المتعلمين وطرق توظيفه قصد تفكيكه وخلخلته وتقويضه وبيان وتهافته ثم إعادة بناء التوازن المفتقد عبر إدماج عناصر جديدة بشكل منظم </a:t>
            </a:r>
            <a:endParaRPr lang="fr-FR" sz="3400" dirty="0" smtClean="0">
              <a:solidFill>
                <a:schemeClr val="tx1"/>
              </a:solidFill>
            </a:endParaRPr>
          </a:p>
          <a:p>
            <a:pPr algn="ctr"/>
            <a:endParaRPr lang="fr-FR" dirty="0"/>
          </a:p>
        </p:txBody>
      </p:sp>
      <p:sp>
        <p:nvSpPr>
          <p:cNvPr id="9" name="Rectangle à coins arrondis 8"/>
          <p:cNvSpPr/>
          <p:nvPr/>
        </p:nvSpPr>
        <p:spPr>
          <a:xfrm>
            <a:off x="71438" y="4500570"/>
            <a:ext cx="8358214" cy="2071702"/>
          </a:xfrm>
          <a:prstGeom prst="roundRect">
            <a:avLst>
              <a:gd name="adj" fmla="val 6435"/>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3600" dirty="0" smtClean="0">
                <a:solidFill>
                  <a:srgbClr val="FF0000"/>
                </a:solidFill>
              </a:rPr>
              <a:t>كما تعتبر الخطأ</a:t>
            </a:r>
            <a:r>
              <a:rPr lang="ar-MA" sz="3600" dirty="0" smtClean="0">
                <a:solidFill>
                  <a:schemeClr val="tx1"/>
                </a:solidFill>
              </a:rPr>
              <a:t> أداة  فعالة للتعلم، فهو المحفز بل الملهم لذهن المتعلمين والمحرك لتفكيرهم.</a:t>
            </a:r>
          </a:p>
          <a:p>
            <a:r>
              <a:rPr lang="ar-MA" sz="2400" dirty="0" smtClean="0">
                <a:solidFill>
                  <a:schemeClr val="tx1"/>
                </a:solidFill>
              </a:rPr>
              <a:t>”</a:t>
            </a:r>
            <a:r>
              <a:rPr lang="fr-FR" sz="2400" dirty="0" smtClean="0">
                <a:solidFill>
                  <a:schemeClr val="tx1"/>
                </a:solidFill>
              </a:rPr>
              <a:t>un révélateur des mécanismes de pensée de l’apprenant</a:t>
            </a:r>
            <a:r>
              <a:rPr lang="ar-MA" sz="2400" dirty="0" smtClean="0">
                <a:solidFill>
                  <a:schemeClr val="tx1"/>
                </a:solidFill>
              </a:rPr>
              <a:t>“ </a:t>
            </a:r>
            <a:r>
              <a:rPr lang="fr-FR" sz="2400" dirty="0" err="1" smtClean="0">
                <a:solidFill>
                  <a:schemeClr val="tx1"/>
                </a:solidFill>
              </a:rPr>
              <a:t>Astolfi</a:t>
            </a:r>
            <a:endParaRPr lang="fr-FR" sz="2400" b="1" dirty="0" smtClean="0">
              <a:solidFill>
                <a:schemeClr val="tx1"/>
              </a:solidFill>
            </a:endParaRPr>
          </a:p>
          <a:p>
            <a:pPr algn="ctr"/>
            <a:endParaRPr lang="fr-FR" dirty="0"/>
          </a:p>
        </p:txBody>
      </p:sp>
      <p:sp>
        <p:nvSpPr>
          <p:cNvPr id="6" name="Organigramme : Multidocument 5"/>
          <p:cNvSpPr/>
          <p:nvPr/>
        </p:nvSpPr>
        <p:spPr>
          <a:xfrm>
            <a:off x="1071538" y="3000372"/>
            <a:ext cx="6357982" cy="1357322"/>
          </a:xfrm>
          <a:prstGeom prst="flowChartMultidocumen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ar-MA" sz="4000" b="1" dirty="0" smtClean="0">
                <a:solidFill>
                  <a:srgbClr val="FF0000"/>
                </a:solidFill>
              </a:rPr>
              <a:t>إن وضعيات التعلم التفاعلي</a:t>
            </a:r>
            <a:endParaRPr lang="fr-FR" sz="4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5"/>
                                        </p:tgtEl>
                                        <p:attrNameLst>
                                          <p:attrName>style.visibility</p:attrName>
                                        </p:attrNameLst>
                                      </p:cBhvr>
                                      <p:to>
                                        <p:strVal val="visible"/>
                                      </p:to>
                                    </p:set>
                                    <p:anim calcmode="discrete" valueType="clr">
                                      <p:cBhvr override="childStyle">
                                        <p:cTn id="7" dur="80"/>
                                        <p:tgtEl>
                                          <p:spTgt spid="5"/>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5"/>
                                        </p:tgtEl>
                                        <p:attrNameLst>
                                          <p:attrName>fillcolor</p:attrName>
                                        </p:attrNameLst>
                                      </p:cBhvr>
                                      <p:tavLst>
                                        <p:tav tm="0">
                                          <p:val>
                                            <p:clrVal>
                                              <a:schemeClr val="accent2"/>
                                            </p:clrVal>
                                          </p:val>
                                        </p:tav>
                                        <p:tav tm="50000">
                                          <p:val>
                                            <p:clrVal>
                                              <a:schemeClr val="hlink"/>
                                            </p:clrVal>
                                          </p:val>
                                        </p:tav>
                                      </p:tavLst>
                                    </p:anim>
                                    <p:set>
                                      <p:cBhvr>
                                        <p:cTn id="9" dur="80"/>
                                        <p:tgtEl>
                                          <p:spTgt spid="5"/>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4"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to="" calcmode="lin" valueType="num">
                                      <p:cBhvr>
                                        <p:cTn id="14" dur="1" fill="hold"/>
                                        <p:tgtEl>
                                          <p:spTgt spid="6"/>
                                        </p:tgtEl>
                                        <p:attrNameLst>
                                          <p:attrName/>
                                        </p:attrNameLst>
                                      </p:cBhvr>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6"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barn(inHorizontal)">
                                      <p:cBhvr>
                                        <p:cTn id="19" dur="20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dissolve">
                                      <p:cBhvr>
                                        <p:cTn id="24"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9" grpId="0" animBg="1"/>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144000" cy="144655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ar-MA" sz="4400" dirty="0" smtClean="0"/>
              <a:t>ج- </a:t>
            </a:r>
            <a:r>
              <a:rPr lang="ar-MA" sz="4400" b="1" dirty="0" smtClean="0"/>
              <a:t>الإعداد الجيد للحوامل </a:t>
            </a:r>
            <a:r>
              <a:rPr lang="ar-MA" sz="4400" b="1" dirty="0" err="1" smtClean="0"/>
              <a:t>الديداكتيكية</a:t>
            </a:r>
            <a:r>
              <a:rPr lang="ar-MA" sz="4400" b="1" dirty="0" smtClean="0"/>
              <a:t>: </a:t>
            </a:r>
          </a:p>
          <a:p>
            <a:pPr algn="ctr"/>
            <a:r>
              <a:rPr lang="ar-MA" sz="4400" dirty="0" smtClean="0"/>
              <a:t>وسائل ومقاطع التعلمات</a:t>
            </a:r>
            <a:endParaRPr lang="fr-FR" sz="4000" dirty="0" smtClean="0"/>
          </a:p>
        </p:txBody>
      </p:sp>
      <p:sp>
        <p:nvSpPr>
          <p:cNvPr id="7" name="Plaque 6"/>
          <p:cNvSpPr/>
          <p:nvPr/>
        </p:nvSpPr>
        <p:spPr>
          <a:xfrm>
            <a:off x="285720" y="1643050"/>
            <a:ext cx="8572560" cy="5072098"/>
          </a:xfrm>
          <a:prstGeom prst="bevel">
            <a:avLst/>
          </a:prstGeom>
        </p:spPr>
        <p:style>
          <a:lnRef idx="1">
            <a:schemeClr val="accent6"/>
          </a:lnRef>
          <a:fillRef idx="2">
            <a:schemeClr val="accent6"/>
          </a:fillRef>
          <a:effectRef idx="1">
            <a:schemeClr val="accent6"/>
          </a:effectRef>
          <a:fontRef idx="minor">
            <a:schemeClr val="dk1"/>
          </a:fontRef>
        </p:style>
        <p:txBody>
          <a:bodyPr rtlCol="0" anchor="ctr"/>
          <a:lstStyle/>
          <a:p>
            <a:pPr algn="just" rtl="1"/>
            <a:r>
              <a:rPr lang="ar-MA" sz="4000" b="1" dirty="0" smtClean="0"/>
              <a:t>قوامُ التعلم التفاعلي </a:t>
            </a:r>
            <a:r>
              <a:rPr lang="ar-MA" sz="4000" b="1" dirty="0" smtClean="0">
                <a:solidFill>
                  <a:srgbClr val="FF0000"/>
                </a:solidFill>
              </a:rPr>
              <a:t>تحفيز</a:t>
            </a:r>
            <a:r>
              <a:rPr lang="ar-MA" sz="4000" b="1" dirty="0" smtClean="0"/>
              <a:t> جميع المتعلمين للانخراط في مسار متواصل لبناء التعلمات؛</a:t>
            </a:r>
          </a:p>
          <a:p>
            <a:pPr algn="just" rtl="1"/>
            <a:r>
              <a:rPr lang="ar-MA" sz="4000" b="1" dirty="0" smtClean="0"/>
              <a:t>لا يُصادر المدرس عن وجود ال</a:t>
            </a:r>
            <a:r>
              <a:rPr lang="ar-MA" sz="4000" b="1" dirty="0" smtClean="0">
                <a:solidFill>
                  <a:srgbClr val="FF0000"/>
                </a:solidFill>
              </a:rPr>
              <a:t>رغبة </a:t>
            </a:r>
            <a:r>
              <a:rPr lang="ar-MA" sz="4000" b="1" dirty="0" smtClean="0">
                <a:solidFill>
                  <a:schemeClr val="tx1"/>
                </a:solidFill>
              </a:rPr>
              <a:t>في </a:t>
            </a:r>
            <a:r>
              <a:rPr lang="ar-MA" sz="4000" b="1" dirty="0" smtClean="0"/>
              <a:t>التعلم، بل ي</a:t>
            </a:r>
            <a:r>
              <a:rPr lang="ar-MA" sz="4000" b="1" dirty="0" smtClean="0">
                <a:solidFill>
                  <a:srgbClr val="FF0000"/>
                </a:solidFill>
              </a:rPr>
              <a:t>هيئ</a:t>
            </a:r>
            <a:r>
              <a:rPr lang="ar-MA" sz="4000" b="1" dirty="0" smtClean="0"/>
              <a:t> العدة اللازمة والملائمة لل</a:t>
            </a:r>
            <a:r>
              <a:rPr lang="ar-MA" sz="4000" b="1" dirty="0" smtClean="0">
                <a:solidFill>
                  <a:srgbClr val="FF0000"/>
                </a:solidFill>
              </a:rPr>
              <a:t>وضعيات</a:t>
            </a:r>
            <a:r>
              <a:rPr lang="ar-MA" sz="4000" b="1" dirty="0" smtClean="0"/>
              <a:t> المقترحة والتي تسعف في إثارتهما     </a:t>
            </a:r>
            <a:r>
              <a:rPr lang="ar-MA" sz="4400" b="1" dirty="0" smtClean="0"/>
              <a:t>(</a:t>
            </a:r>
            <a:r>
              <a:rPr lang="ar-MA" sz="4400" b="1" dirty="0" err="1" smtClean="0"/>
              <a:t>بياجي</a:t>
            </a:r>
            <a:r>
              <a:rPr lang="ar-MA" sz="4400" b="1" dirty="0" smtClean="0"/>
              <a:t>: فن التدريس)</a:t>
            </a:r>
            <a:endParaRPr lang="fr-FR" sz="4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5"/>
                                        </p:tgtEl>
                                        <p:attrNameLst>
                                          <p:attrName>style.visibility</p:attrName>
                                        </p:attrNameLst>
                                      </p:cBhvr>
                                      <p:to>
                                        <p:strVal val="visible"/>
                                      </p:to>
                                    </p:set>
                                    <p:anim calcmode="discrete" valueType="clr">
                                      <p:cBhvr override="childStyle">
                                        <p:cTn id="7" dur="80"/>
                                        <p:tgtEl>
                                          <p:spTgt spid="5"/>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5"/>
                                        </p:tgtEl>
                                        <p:attrNameLst>
                                          <p:attrName>fillcolor</p:attrName>
                                        </p:attrNameLst>
                                      </p:cBhvr>
                                      <p:tavLst>
                                        <p:tav tm="0">
                                          <p:val>
                                            <p:clrVal>
                                              <a:schemeClr val="accent2"/>
                                            </p:clrVal>
                                          </p:val>
                                        </p:tav>
                                        <p:tav tm="50000">
                                          <p:val>
                                            <p:clrVal>
                                              <a:schemeClr val="hlink"/>
                                            </p:clrVal>
                                          </p:val>
                                        </p:tav>
                                      </p:tavLst>
                                    </p:anim>
                                    <p:set>
                                      <p:cBhvr>
                                        <p:cTn id="9" dur="80"/>
                                        <p:tgtEl>
                                          <p:spTgt spid="5"/>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17" presetClass="entr" presetSubtype="10" fill="hold" nodeType="clickEffect">
                                  <p:stCondLst>
                                    <p:cond delay="0"/>
                                  </p:stCondLst>
                                  <p:childTnLst>
                                    <p:set>
                                      <p:cBhvr>
                                        <p:cTn id="13" dur="1" fill="hold">
                                          <p:stCondLst>
                                            <p:cond delay="0"/>
                                          </p:stCondLst>
                                        </p:cTn>
                                        <p:tgtEl>
                                          <p:spTgt spid="7">
                                            <p:txEl>
                                              <p:pRg st="0" end="0"/>
                                            </p:txEl>
                                          </p:spTgt>
                                        </p:tgtEl>
                                        <p:attrNameLst>
                                          <p:attrName>style.visibility</p:attrName>
                                        </p:attrNameLst>
                                      </p:cBhvr>
                                      <p:to>
                                        <p:strVal val="visible"/>
                                      </p:to>
                                    </p:set>
                                    <p:anim calcmode="lin" valueType="num">
                                      <p:cBhvr>
                                        <p:cTn id="14"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7">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6" fill="hold" nodeType="clickEffect">
                                  <p:stCondLst>
                                    <p:cond delay="0"/>
                                  </p:stCondLst>
                                  <p:childTnLst>
                                    <p:set>
                                      <p:cBhvr>
                                        <p:cTn id="19" dur="1" fill="hold">
                                          <p:stCondLst>
                                            <p:cond delay="0"/>
                                          </p:stCondLst>
                                        </p:cTn>
                                        <p:tgtEl>
                                          <p:spTgt spid="7">
                                            <p:txEl>
                                              <p:pRg st="1" end="1"/>
                                            </p:txEl>
                                          </p:spTgt>
                                        </p:tgtEl>
                                        <p:attrNameLst>
                                          <p:attrName>style.visibility</p:attrName>
                                        </p:attrNameLst>
                                      </p:cBhvr>
                                      <p:to>
                                        <p:strVal val="visible"/>
                                      </p:to>
                                    </p:set>
                                    <p:animEffect transition="in" filter="barn(inHorizontal)">
                                      <p:cBhvr>
                                        <p:cTn id="20" dur="30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144000" cy="1661993"/>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ar-MA" sz="5400" dirty="0" smtClean="0"/>
              <a:t>د- </a:t>
            </a:r>
            <a:r>
              <a:rPr lang="ar-MA" sz="4800" dirty="0" smtClean="0"/>
              <a:t>التفكير في </a:t>
            </a:r>
            <a:r>
              <a:rPr lang="ar-MA" sz="4800" b="1" dirty="0" smtClean="0"/>
              <a:t>أنشطة البحث </a:t>
            </a:r>
            <a:r>
              <a:rPr lang="ar-MA" sz="4800" dirty="0" smtClean="0"/>
              <a:t>وتنويع مشاريع بناء التعلمات</a:t>
            </a:r>
            <a:endParaRPr lang="fr-FR" sz="4800" dirty="0" smtClean="0"/>
          </a:p>
        </p:txBody>
      </p:sp>
      <p:sp>
        <p:nvSpPr>
          <p:cNvPr id="7" name="Plaque 6"/>
          <p:cNvSpPr/>
          <p:nvPr/>
        </p:nvSpPr>
        <p:spPr>
          <a:xfrm>
            <a:off x="357158" y="1714488"/>
            <a:ext cx="8358246" cy="5072098"/>
          </a:xfrm>
          <a:prstGeom prst="bevel">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MA" sz="4400" dirty="0" smtClean="0"/>
              <a:t>لا يتوانى المدرس في تقوية وتعزيز </a:t>
            </a:r>
            <a:r>
              <a:rPr lang="ar-MA" sz="4400" b="1" dirty="0" smtClean="0">
                <a:solidFill>
                  <a:srgbClr val="FF0000"/>
                </a:solidFill>
              </a:rPr>
              <a:t>دافعية</a:t>
            </a:r>
            <a:r>
              <a:rPr lang="ar-MA" sz="4400" dirty="0" smtClean="0"/>
              <a:t> التعلم من خلال دعم مشاريع البحث عبر </a:t>
            </a:r>
            <a:r>
              <a:rPr lang="ar-MA" sz="4400" dirty="0" smtClean="0">
                <a:solidFill>
                  <a:srgbClr val="FF0000"/>
                </a:solidFill>
              </a:rPr>
              <a:t>مشاركته</a:t>
            </a:r>
            <a:r>
              <a:rPr lang="ar-MA" sz="4400" dirty="0" smtClean="0"/>
              <a:t> للمتعلمين في </a:t>
            </a:r>
            <a:r>
              <a:rPr lang="ar-MA" sz="4400" dirty="0" err="1" smtClean="0"/>
              <a:t>سيرورة</a:t>
            </a:r>
            <a:r>
              <a:rPr lang="ar-MA" sz="4400" dirty="0" smtClean="0"/>
              <a:t> البناء والابتكار والإبداع</a:t>
            </a:r>
          </a:p>
          <a:p>
            <a:pPr algn="ctr"/>
            <a:r>
              <a:rPr lang="ar-MA" sz="3600" dirty="0" smtClean="0">
                <a:solidFill>
                  <a:srgbClr val="7030A0"/>
                </a:solidFill>
              </a:rPr>
              <a:t>(والبداية بإعادة النظر في صورة المدرس المالك لكل المعارف والتي </a:t>
            </a:r>
            <a:r>
              <a:rPr lang="ar-MA" sz="3600" dirty="0" err="1" smtClean="0">
                <a:solidFill>
                  <a:srgbClr val="7030A0"/>
                </a:solidFill>
              </a:rPr>
              <a:t>تقزم</a:t>
            </a:r>
            <a:r>
              <a:rPr lang="ar-MA" sz="3600" dirty="0" smtClean="0">
                <a:solidFill>
                  <a:srgbClr val="7030A0"/>
                </a:solidFill>
              </a:rPr>
              <a:t> مكانة البحث)</a:t>
            </a:r>
            <a:r>
              <a:rPr lang="ar-MA" sz="4400" b="1" dirty="0" smtClean="0">
                <a:solidFill>
                  <a:srgbClr val="7030A0"/>
                </a:solidFill>
              </a:rPr>
              <a:t> </a:t>
            </a:r>
            <a:r>
              <a:rPr lang="ar-MA" sz="4400" b="1" dirty="0" smtClean="0"/>
              <a:t> </a:t>
            </a:r>
            <a:endParaRPr lang="fr-FR" sz="4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7" presetClass="entr" presetSubtype="10" fill="hold" grpId="0" nodeType="clickEffect">
                                  <p:stCondLst>
                                    <p:cond delay="0"/>
                                  </p:stCondLst>
                                  <p:childTnLst>
                                    <p:set>
                                      <p:cBhvr>
                                        <p:cTn id="13" dur="1" fill="hold">
                                          <p:stCondLst>
                                            <p:cond delay="0"/>
                                          </p:stCondLst>
                                        </p:cTn>
                                        <p:tgtEl>
                                          <p:spTgt spid="7">
                                            <p:bg/>
                                          </p:spTgt>
                                        </p:tgtEl>
                                        <p:attrNameLst>
                                          <p:attrName>style.visibility</p:attrName>
                                        </p:attrNameLst>
                                      </p:cBhvr>
                                      <p:to>
                                        <p:strVal val="visible"/>
                                      </p:to>
                                    </p:set>
                                    <p:anim calcmode="lin" valueType="num">
                                      <p:cBhvr>
                                        <p:cTn id="14" dur="3000" fill="hold"/>
                                        <p:tgtEl>
                                          <p:spTgt spid="7">
                                            <p:bg/>
                                          </p:spTgt>
                                        </p:tgtEl>
                                        <p:attrNameLst>
                                          <p:attrName>ppt_w</p:attrName>
                                        </p:attrNameLst>
                                      </p:cBhvr>
                                      <p:tavLst>
                                        <p:tav tm="0">
                                          <p:val>
                                            <p:fltVal val="0"/>
                                          </p:val>
                                        </p:tav>
                                        <p:tav tm="100000">
                                          <p:val>
                                            <p:strVal val="#ppt_w"/>
                                          </p:val>
                                        </p:tav>
                                      </p:tavLst>
                                    </p:anim>
                                    <p:anim calcmode="lin" valueType="num">
                                      <p:cBhvr>
                                        <p:cTn id="15" dur="3000" fill="hold"/>
                                        <p:tgtEl>
                                          <p:spTgt spid="7">
                                            <p:bg/>
                                          </p:spTgt>
                                        </p:tgtEl>
                                        <p:attrNameLst>
                                          <p:attrName>ppt_h</p:attrName>
                                        </p:attrNameLst>
                                      </p:cBhvr>
                                      <p:tavLst>
                                        <p:tav tm="0">
                                          <p:val>
                                            <p:strVal val="#ppt_h"/>
                                          </p:val>
                                        </p:tav>
                                        <p:tav tm="100000">
                                          <p:val>
                                            <p:strVal val="#ppt_h"/>
                                          </p:val>
                                        </p:tav>
                                      </p:tavLst>
                                    </p:anim>
                                  </p:childTnLst>
                                </p:cTn>
                              </p:par>
                              <p:par>
                                <p:cTn id="16" presetID="17" presetClass="entr" presetSubtype="10" fill="hold" grpId="0" nodeType="withEffect">
                                  <p:stCondLst>
                                    <p:cond delay="0"/>
                                  </p:stCondLst>
                                  <p:childTnLst>
                                    <p:set>
                                      <p:cBhvr>
                                        <p:cTn id="17" dur="1" fill="hold">
                                          <p:stCondLst>
                                            <p:cond delay="0"/>
                                          </p:stCondLst>
                                        </p:cTn>
                                        <p:tgtEl>
                                          <p:spTgt spid="7">
                                            <p:txEl>
                                              <p:pRg st="0" end="0"/>
                                            </p:txEl>
                                          </p:spTgt>
                                        </p:tgtEl>
                                        <p:attrNameLst>
                                          <p:attrName>style.visibility</p:attrName>
                                        </p:attrNameLst>
                                      </p:cBhvr>
                                      <p:to>
                                        <p:strVal val="visible"/>
                                      </p:to>
                                    </p:set>
                                    <p:anim calcmode="lin" valueType="num">
                                      <p:cBhvr>
                                        <p:cTn id="18" dur="30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9" dur="3000" fill="hold"/>
                                        <p:tgtEl>
                                          <p:spTgt spid="7">
                                            <p:txEl>
                                              <p:pRg st="0" end="0"/>
                                            </p:txEl>
                                          </p:spTgt>
                                        </p:tgtEl>
                                        <p:attrNameLst>
                                          <p:attrName>ppt_h</p:attrName>
                                        </p:attrNameLst>
                                      </p:cBhvr>
                                      <p:tavLst>
                                        <p:tav tm="0">
                                          <p:val>
                                            <p:strVal val="#ppt_h"/>
                                          </p:val>
                                        </p:tav>
                                        <p:tav tm="100000">
                                          <p:val>
                                            <p:strVal val="#ppt_h"/>
                                          </p:val>
                                        </p:tav>
                                      </p:tavLst>
                                    </p:anim>
                                  </p:childTnLst>
                                </p:cTn>
                              </p:par>
                              <p:par>
                                <p:cTn id="20" presetID="17" presetClass="entr" presetSubtype="10" fill="hold" grpId="0" nodeType="withEffect">
                                  <p:stCondLst>
                                    <p:cond delay="0"/>
                                  </p:stCondLst>
                                  <p:childTnLst>
                                    <p:set>
                                      <p:cBhvr>
                                        <p:cTn id="21" dur="1" fill="hold">
                                          <p:stCondLst>
                                            <p:cond delay="0"/>
                                          </p:stCondLst>
                                        </p:cTn>
                                        <p:tgtEl>
                                          <p:spTgt spid="7">
                                            <p:txEl>
                                              <p:pRg st="1" end="1"/>
                                            </p:txEl>
                                          </p:spTgt>
                                        </p:tgtEl>
                                        <p:attrNameLst>
                                          <p:attrName>style.visibility</p:attrName>
                                        </p:attrNameLst>
                                      </p:cBhvr>
                                      <p:to>
                                        <p:strVal val="visible"/>
                                      </p:to>
                                    </p:set>
                                    <p:anim calcmode="lin" valueType="num">
                                      <p:cBhvr>
                                        <p:cTn id="22" dur="3000" fill="hold"/>
                                        <p:tgtEl>
                                          <p:spTgt spid="7">
                                            <p:txEl>
                                              <p:pRg st="1" end="1"/>
                                            </p:txEl>
                                          </p:spTgt>
                                        </p:tgtEl>
                                        <p:attrNameLst>
                                          <p:attrName>ppt_w</p:attrName>
                                        </p:attrNameLst>
                                      </p:cBhvr>
                                      <p:tavLst>
                                        <p:tav tm="0">
                                          <p:val>
                                            <p:fltVal val="0"/>
                                          </p:val>
                                        </p:tav>
                                        <p:tav tm="100000">
                                          <p:val>
                                            <p:strVal val="#ppt_w"/>
                                          </p:val>
                                        </p:tav>
                                      </p:tavLst>
                                    </p:anim>
                                    <p:anim calcmode="lin" valueType="num">
                                      <p:cBhvr>
                                        <p:cTn id="23" dur="3000" fill="hold"/>
                                        <p:tgtEl>
                                          <p:spTgt spid="7">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16" presetClass="entr" presetSubtype="26" fill="hold" nodeType="clickEffect">
                                  <p:stCondLst>
                                    <p:cond delay="0"/>
                                  </p:stCondLst>
                                  <p:childTnLst>
                                    <p:set>
                                      <p:cBhvr>
                                        <p:cTn id="27" dur="1" fill="hold">
                                          <p:stCondLst>
                                            <p:cond delay="0"/>
                                          </p:stCondLst>
                                        </p:cTn>
                                        <p:tgtEl>
                                          <p:spTgt spid="7">
                                            <p:txEl>
                                              <p:pRg st="1" end="1"/>
                                            </p:txEl>
                                          </p:spTgt>
                                        </p:tgtEl>
                                        <p:attrNameLst>
                                          <p:attrName>style.visibility</p:attrName>
                                        </p:attrNameLst>
                                      </p:cBhvr>
                                      <p:to>
                                        <p:strVal val="visible"/>
                                      </p:to>
                                    </p:set>
                                    <p:animEffect transition="in" filter="barn(inHorizontal)">
                                      <p:cBhvr>
                                        <p:cTn id="28"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uiExpand="1" build="allAtOnce"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5000" r="-25000"/>
          </a:stretch>
        </a:blipFill>
        <a:effectLst/>
      </p:bgPr>
    </p:bg>
    <p:spTree>
      <p:nvGrpSpPr>
        <p:cNvPr id="1" name=""/>
        <p:cNvGrpSpPr/>
        <p:nvPr/>
      </p:nvGrpSpPr>
      <p:grpSpPr>
        <a:xfrm>
          <a:off x="0" y="0"/>
          <a:ext cx="0" cy="0"/>
          <a:chOff x="0" y="0"/>
          <a:chExt cx="0" cy="0"/>
        </a:xfrm>
      </p:grpSpPr>
      <p:sp>
        <p:nvSpPr>
          <p:cNvPr id="2" name="Titre 1"/>
          <p:cNvSpPr txBox="1">
            <a:spLocks/>
          </p:cNvSpPr>
          <p:nvPr/>
        </p:nvSpPr>
        <p:spPr>
          <a:xfrm rot="799438">
            <a:off x="438945" y="1060178"/>
            <a:ext cx="8535110" cy="2471765"/>
          </a:xfrm>
          <a:prstGeom prst="rect">
            <a:avLst/>
          </a:prstGeom>
        </p:spPr>
        <p:txBody>
          <a:bodyPr>
            <a:noAutofit/>
          </a:bodyPr>
          <a:lstStyle/>
          <a:p>
            <a:pPr lvl="0" algn="ctr">
              <a:spcBef>
                <a:spcPct val="0"/>
              </a:spcBef>
            </a:pPr>
            <a:r>
              <a:rPr kumimoji="0" lang="ar-MA" sz="6600" b="1" i="0" u="none" strike="noStrike" kern="1200" cap="none" spc="0" normalizeH="0" baseline="0" noProof="0" dirty="0" smtClean="0">
                <a:ln>
                  <a:noFill/>
                </a:ln>
                <a:solidFill>
                  <a:srgbClr val="FF0000"/>
                </a:solidFill>
                <a:effectLst/>
                <a:uLnTx/>
                <a:uFillTx/>
                <a:latin typeface="David" pitchFamily="34" charset="-79"/>
                <a:ea typeface="+mj-ea"/>
                <a:cs typeface="David" pitchFamily="34" charset="-79"/>
              </a:rPr>
              <a:t>زمن عرض ونقل المعارف انتهى</a:t>
            </a:r>
            <a:endParaRPr kumimoji="0" lang="fr-FR" sz="6600" b="1" i="0" u="none" strike="noStrike" kern="1200" cap="none" spc="0" normalizeH="0" baseline="0" noProof="0" dirty="0">
              <a:ln>
                <a:noFill/>
              </a:ln>
              <a:solidFill>
                <a:srgbClr val="FF0000"/>
              </a:solidFill>
              <a:effectLst/>
              <a:uLnTx/>
              <a:uFillTx/>
              <a:latin typeface="David" pitchFamily="34" charset="-79"/>
              <a:ea typeface="+mj-ea"/>
              <a:cs typeface="David" pitchFamily="34" charset="-79"/>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228" fill="hold">
                                          <p:stCondLst>
                                            <p:cond delay="0"/>
                                          </p:stCondLst>
                                        </p:cTn>
                                        <p:tgtEl>
                                          <p:spTgt spid="2"/>
                                        </p:tgtEl>
                                        <p:attrNameLst>
                                          <p:attrName>style.rotation</p:attrName>
                                        </p:attrNameLst>
                                      </p:cBhvr>
                                      <p:to>
                                        <p:strVal val="-45.0"/>
                                      </p:to>
                                    </p:set>
                                    <p:anim calcmode="lin" valueType="num">
                                      <p:cBhvr>
                                        <p:cTn id="8" dur="228" fill="hold">
                                          <p:stCondLst>
                                            <p:cond delay="228"/>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228"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78" decel="50000" autoRev="1" fill="hold">
                                          <p:stCondLst>
                                            <p:cond delay="228"/>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68" fill="hold">
                                          <p:stCondLst>
                                            <p:cond delay="432"/>
                                          </p:stCondLst>
                                        </p:cTn>
                                        <p:tgtEl>
                                          <p:spTgt spid="2"/>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0" y="2428868"/>
            <a:ext cx="9144000" cy="1643074"/>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43000" indent="-1143000" algn="r" rtl="1"/>
            <a:endParaRPr lang="ar-MA" sz="6000" b="1" dirty="0" smtClean="0">
              <a:solidFill>
                <a:srgbClr val="FF0000"/>
              </a:solidFill>
            </a:endParaRPr>
          </a:p>
          <a:p>
            <a:pPr marL="1143000" indent="-1143000" algn="r" rtl="1"/>
            <a:r>
              <a:rPr lang="ar-MA" sz="7200" b="1" dirty="0" smtClean="0">
                <a:solidFill>
                  <a:srgbClr val="FF0000"/>
                </a:solidFill>
              </a:rPr>
              <a:t>2. حسن تدبير تقدم </a:t>
            </a:r>
            <a:r>
              <a:rPr lang="ar-MA" sz="7200" b="1" dirty="0" err="1" smtClean="0">
                <a:solidFill>
                  <a:srgbClr val="FF0000"/>
                </a:solidFill>
              </a:rPr>
              <a:t>التعلمات</a:t>
            </a:r>
            <a:endParaRPr lang="ar-MA" sz="7200" b="1" dirty="0" smtClean="0">
              <a:solidFill>
                <a:srgbClr val="FF0000"/>
              </a:solidFill>
            </a:endParaRPr>
          </a:p>
          <a:p>
            <a:pPr marL="1143000" indent="-1143000" algn="l"/>
            <a:r>
              <a:rPr lang="fr-FR" sz="3600" b="1" dirty="0" smtClean="0">
                <a:solidFill>
                  <a:srgbClr val="FF0000"/>
                </a:solidFill>
              </a:rPr>
              <a:t>2. Gérer la progression des apprentissages</a:t>
            </a:r>
          </a:p>
          <a:p>
            <a:pPr marL="1143000" indent="-1143000" algn="r" rtl="1"/>
            <a:endParaRPr lang="fr-FR" sz="5400" b="1" dirty="0">
              <a:solidFill>
                <a:srgbClr val="FF0000"/>
              </a:solidFill>
              <a:effectLst>
                <a:outerShdw blurRad="38100" dist="38100" dir="2700000" algn="tl">
                  <a:srgbClr val="000000">
                    <a:alpha val="43137"/>
                  </a:srgbClr>
                </a:outerShdw>
              </a:effectLst>
            </a:endParaRPr>
          </a:p>
        </p:txBody>
      </p:sp>
      <p:sp>
        <p:nvSpPr>
          <p:cNvPr id="7" name="Larme 6"/>
          <p:cNvSpPr/>
          <p:nvPr/>
        </p:nvSpPr>
        <p:spPr>
          <a:xfrm>
            <a:off x="0" y="71438"/>
            <a:ext cx="4786314" cy="2285992"/>
          </a:xfrm>
          <a:prstGeom prst="teardrop">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MA" sz="4400" b="1" dirty="0" smtClean="0"/>
              <a:t>التدبير الجيد للوضعية-المشكلة</a:t>
            </a:r>
            <a:endParaRPr lang="fr-FR" sz="4400" b="1" dirty="0"/>
          </a:p>
        </p:txBody>
      </p:sp>
      <p:sp>
        <p:nvSpPr>
          <p:cNvPr id="10" name="Nuage 9"/>
          <p:cNvSpPr/>
          <p:nvPr/>
        </p:nvSpPr>
        <p:spPr>
          <a:xfrm>
            <a:off x="4857752" y="0"/>
            <a:ext cx="4286248" cy="2285992"/>
          </a:xfrm>
          <a:prstGeom prst="cloud">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MA" sz="3600" b="1" dirty="0" smtClean="0"/>
              <a:t>وضوح الرؤية (بعيدة المدى) عن أهداف التعلم</a:t>
            </a:r>
            <a:endParaRPr lang="fr-FR" sz="3600" b="1" dirty="0"/>
          </a:p>
        </p:txBody>
      </p:sp>
      <p:sp>
        <p:nvSpPr>
          <p:cNvPr id="11" name="Organigramme : Stockage à accès séquentiel 10"/>
          <p:cNvSpPr/>
          <p:nvPr/>
        </p:nvSpPr>
        <p:spPr>
          <a:xfrm>
            <a:off x="0" y="4286256"/>
            <a:ext cx="4643438" cy="2428868"/>
          </a:xfrm>
          <a:prstGeom prst="flowChartMagneticTap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MA" sz="3600" b="1" dirty="0" smtClean="0"/>
              <a:t>إقامة روابط بين نظريات التعلم وأنشطة التعلم   </a:t>
            </a:r>
            <a:endParaRPr lang="fr-FR" sz="3600" b="1" dirty="0"/>
          </a:p>
        </p:txBody>
      </p:sp>
      <p:sp>
        <p:nvSpPr>
          <p:cNvPr id="12" name="Organigramme : Bande perforée 11"/>
          <p:cNvSpPr/>
          <p:nvPr/>
        </p:nvSpPr>
        <p:spPr>
          <a:xfrm>
            <a:off x="4929190" y="4143380"/>
            <a:ext cx="3929090" cy="2714620"/>
          </a:xfrm>
          <a:prstGeom prst="flowChartPunchedTap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MA" sz="3600" b="1" dirty="0" smtClean="0"/>
              <a:t>تقويم المتعلمين ضمن وضعيات </a:t>
            </a:r>
            <a:r>
              <a:rPr lang="ar-MA" sz="3600" b="1" dirty="0" err="1" smtClean="0"/>
              <a:t>تعلمية</a:t>
            </a:r>
            <a:r>
              <a:rPr lang="ar-MA" sz="3600" b="1" dirty="0" smtClean="0"/>
              <a:t> وفق مقاربة تكوينية</a:t>
            </a:r>
            <a:endParaRPr lang="fr-FR" sz="3600"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0" fill="hold"/>
                                        <p:tgtEl>
                                          <p:spTgt spid="4"/>
                                        </p:tgtEl>
                                        <p:attrNameLst>
                                          <p:attrName>ppt_w</p:attrName>
                                        </p:attrNameLst>
                                      </p:cBhvr>
                                      <p:tavLst>
                                        <p:tav tm="0" fmla="#ppt_w*sin(2.5*pi*$)">
                                          <p:val>
                                            <p:fltVal val="0"/>
                                          </p:val>
                                        </p:tav>
                                        <p:tav tm="100000">
                                          <p:val>
                                            <p:fltVal val="1"/>
                                          </p:val>
                                        </p:tav>
                                      </p:tavLst>
                                    </p:anim>
                                    <p:anim calcmode="lin" valueType="num">
                                      <p:cBhvr>
                                        <p:cTn id="8" dur="5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p:cTn id="13" dur="3000" fill="hold"/>
                                        <p:tgtEl>
                                          <p:spTgt spid="7"/>
                                        </p:tgtEl>
                                        <p:attrNameLst>
                                          <p:attrName>ppt_w</p:attrName>
                                        </p:attrNameLst>
                                      </p:cBhvr>
                                      <p:tavLst>
                                        <p:tav tm="0">
                                          <p:val>
                                            <p:fltVal val="0"/>
                                          </p:val>
                                        </p:tav>
                                        <p:tav tm="100000">
                                          <p:val>
                                            <p:strVal val="#ppt_w"/>
                                          </p:val>
                                        </p:tav>
                                      </p:tavLst>
                                    </p:anim>
                                    <p:anim calcmode="lin" valueType="num">
                                      <p:cBhvr>
                                        <p:cTn id="14" dur="30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6"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barn(inHorizontal)">
                                      <p:cBhvr>
                                        <p:cTn id="19" dur="30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circle(in)">
                                      <p:cBhvr>
                                        <p:cTn id="24" dur="20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6"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barn(inHorizontal)">
                                      <p:cBhvr>
                                        <p:cTn id="29" dur="3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10" grpId="0" animBg="1"/>
      <p:bldP spid="11" grpId="0" animBg="1"/>
      <p:bldP spid="1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r="-2000"/>
          </a:stretch>
        </a:blipFill>
        <a:effectLst/>
      </p:bgPr>
    </p:bg>
    <p:spTree>
      <p:nvGrpSpPr>
        <p:cNvPr id="1" name=""/>
        <p:cNvGrpSpPr/>
        <p:nvPr/>
      </p:nvGrpSpPr>
      <p:grpSpPr>
        <a:xfrm>
          <a:off x="0" y="0"/>
          <a:ext cx="0" cy="0"/>
          <a:chOff x="0" y="0"/>
          <a:chExt cx="0" cy="0"/>
        </a:xfrm>
      </p:grpSpPr>
      <p:sp>
        <p:nvSpPr>
          <p:cNvPr id="5" name="ZoneTexte 4"/>
          <p:cNvSpPr txBox="1"/>
          <p:nvPr/>
        </p:nvSpPr>
        <p:spPr>
          <a:xfrm>
            <a:off x="32" y="0"/>
            <a:ext cx="9144000" cy="92333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ar-MA" sz="5400" b="1" dirty="0" smtClean="0"/>
              <a:t>أ- التدبير الجيد للوضعية-المشكلة</a:t>
            </a:r>
            <a:endParaRPr lang="fr-FR" sz="5400" b="1" dirty="0"/>
          </a:p>
        </p:txBody>
      </p:sp>
      <p:sp>
        <p:nvSpPr>
          <p:cNvPr id="6" name="Organigramme : Terminateur 5"/>
          <p:cNvSpPr/>
          <p:nvPr/>
        </p:nvSpPr>
        <p:spPr>
          <a:xfrm>
            <a:off x="0" y="4500570"/>
            <a:ext cx="6786578" cy="2000264"/>
          </a:xfrm>
          <a:prstGeom prst="flowChartTerminator">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2400" b="1" dirty="0" err="1" smtClean="0">
                <a:solidFill>
                  <a:srgbClr val="FF0000"/>
                </a:solidFill>
              </a:rPr>
              <a:t>Vygotski</a:t>
            </a:r>
            <a:r>
              <a:rPr lang="fr-FR" sz="2400" b="1" dirty="0" smtClean="0">
                <a:solidFill>
                  <a:srgbClr val="FF0000"/>
                </a:solidFill>
              </a:rPr>
              <a:t>: </a:t>
            </a:r>
            <a:r>
              <a:rPr lang="fr-FR" sz="2400" dirty="0" smtClean="0">
                <a:solidFill>
                  <a:srgbClr val="7030A0"/>
                </a:solidFill>
              </a:rPr>
              <a:t>La zone de développement proche</a:t>
            </a:r>
            <a:r>
              <a:rPr lang="ar-MA" sz="2400" dirty="0" smtClean="0">
                <a:solidFill>
                  <a:srgbClr val="7030A0"/>
                </a:solidFill>
              </a:rPr>
              <a:t> </a:t>
            </a:r>
            <a:r>
              <a:rPr lang="fr-FR" sz="2400" dirty="0" smtClean="0">
                <a:solidFill>
                  <a:schemeClr val="tx1"/>
                </a:solidFill>
              </a:rPr>
              <a:t>Zone proximale de développement</a:t>
            </a:r>
            <a:r>
              <a:rPr lang="fr-FR" sz="2400" dirty="0" smtClean="0">
                <a:solidFill>
                  <a:srgbClr val="7030A0"/>
                </a:solidFill>
              </a:rPr>
              <a:t> </a:t>
            </a:r>
            <a:endParaRPr lang="fr-FR" sz="2400" b="1" dirty="0" smtClean="0">
              <a:solidFill>
                <a:srgbClr val="FF0000"/>
              </a:solidFill>
            </a:endParaRPr>
          </a:p>
          <a:p>
            <a:pPr algn="ctr"/>
            <a:r>
              <a:rPr lang="ar-MA" sz="4000" dirty="0" smtClean="0">
                <a:solidFill>
                  <a:schemeClr val="tx1"/>
                </a:solidFill>
              </a:rPr>
              <a:t>المنطقة المجاورة للنمو = العلاقة التفاعلية، النشاط التفاعلي</a:t>
            </a:r>
            <a:endParaRPr lang="fr-FR" sz="5400" b="1" dirty="0">
              <a:solidFill>
                <a:srgbClr val="FF0000"/>
              </a:solidFill>
            </a:endParaRPr>
          </a:p>
        </p:txBody>
      </p:sp>
      <p:sp>
        <p:nvSpPr>
          <p:cNvPr id="7" name="Organigramme : Données stockées 6"/>
          <p:cNvSpPr/>
          <p:nvPr/>
        </p:nvSpPr>
        <p:spPr>
          <a:xfrm>
            <a:off x="0" y="1071546"/>
            <a:ext cx="7072330" cy="3357586"/>
          </a:xfrm>
          <a:prstGeom prst="flowChartOnlineStorage">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MA" sz="4000" b="1" dirty="0" smtClean="0">
                <a:solidFill>
                  <a:schemeClr val="tx1"/>
                </a:solidFill>
              </a:rPr>
              <a:t>اقتراح وضعيات-مشكلة ملائمة (</a:t>
            </a:r>
            <a:r>
              <a:rPr lang="fr-FR" sz="4000" dirty="0" smtClean="0">
                <a:solidFill>
                  <a:schemeClr val="tx1"/>
                </a:solidFill>
              </a:rPr>
              <a:t>optimale</a:t>
            </a:r>
            <a:r>
              <a:rPr lang="ar-MA" sz="4000" b="1" dirty="0" smtClean="0">
                <a:solidFill>
                  <a:schemeClr val="tx1"/>
                </a:solidFill>
              </a:rPr>
              <a:t>) </a:t>
            </a:r>
            <a:r>
              <a:rPr lang="ar-MA" sz="4000" b="1" dirty="0" smtClean="0">
                <a:solidFill>
                  <a:srgbClr val="FF0000"/>
                </a:solidFill>
              </a:rPr>
              <a:t>لكل </a:t>
            </a:r>
            <a:r>
              <a:rPr lang="ar-MA" sz="4000" b="1" dirty="0" smtClean="0">
                <a:solidFill>
                  <a:schemeClr val="tx1"/>
                </a:solidFill>
              </a:rPr>
              <a:t>المتعلمين، ويشترط الالتزام بمعايير عند صياغتها وتدبيرها لبناء التعلمات</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0" fill="hold"/>
                                        <p:tgtEl>
                                          <p:spTgt spid="5"/>
                                        </p:tgtEl>
                                        <p:attrNameLst>
                                          <p:attrName>ppt_w</p:attrName>
                                        </p:attrNameLst>
                                      </p:cBhvr>
                                      <p:tavLst>
                                        <p:tav tm="0" fmla="#ppt_w*sin(2.5*pi*$)">
                                          <p:val>
                                            <p:fltVal val="0"/>
                                          </p:val>
                                        </p:tav>
                                        <p:tav tm="100000">
                                          <p:val>
                                            <p:fltVal val="1"/>
                                          </p:val>
                                        </p:tav>
                                      </p:tavLst>
                                    </p:anim>
                                    <p:anim calcmode="lin" valueType="num">
                                      <p:cBhvr>
                                        <p:cTn id="8" dur="50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p:cTn id="13" dur="500" fill="hold"/>
                                        <p:tgtEl>
                                          <p:spTgt spid="7"/>
                                        </p:tgtEl>
                                        <p:attrNameLst>
                                          <p:attrName>ppt_w</p:attrName>
                                        </p:attrNameLst>
                                      </p:cBhvr>
                                      <p:tavLst>
                                        <p:tav tm="0">
                                          <p:val>
                                            <p:fltVal val="0"/>
                                          </p:val>
                                        </p:tav>
                                        <p:tav tm="100000">
                                          <p:val>
                                            <p:strVal val="#ppt_w"/>
                                          </p:val>
                                        </p:tav>
                                      </p:tavLst>
                                    </p:anim>
                                    <p:anim calcmode="lin" valueType="num">
                                      <p:cBhvr>
                                        <p:cTn id="14" dur="5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6"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arn(inHorizontal)">
                                      <p:cBhvr>
                                        <p:cTn id="19"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e 1"/>
          <p:cNvGraphicFramePr/>
          <p:nvPr>
            <p:extLst>
              <p:ext uri="{D42A27DB-BD31-4B8C-83A1-F6EECF244321}">
                <p14:modId xmlns:p14="http://schemas.microsoft.com/office/powerpoint/2010/main" val="1767131628"/>
              </p:ext>
            </p:extLst>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83360867"/>
      </p:ext>
    </p:extLst>
  </p:cSld>
  <p:clrMapOvr>
    <a:masterClrMapping/>
  </p:clrMapOvr>
  <p:transition>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grpId="0" nodeType="clickEffect">
                                  <p:stCondLst>
                                    <p:cond delay="0"/>
                                  </p:stCondLst>
                                  <p:childTnLst>
                                    <p:set>
                                      <p:cBhvr>
                                        <p:cTn id="6" dur="1" fill="hold">
                                          <p:stCondLst>
                                            <p:cond delay="0"/>
                                          </p:stCondLst>
                                        </p:cTn>
                                        <p:tgtEl>
                                          <p:spTgt spid="2">
                                            <p:graphicEl>
                                              <a:dgm id="{6D0846D4-2E29-4A9B-9CAE-FAA4E40BC331}"/>
                                            </p:graphicEl>
                                          </p:spTgt>
                                        </p:tgtEl>
                                        <p:attrNameLst>
                                          <p:attrName>style.visibility</p:attrName>
                                        </p:attrNameLst>
                                      </p:cBhvr>
                                      <p:to>
                                        <p:strVal val="visible"/>
                                      </p:to>
                                    </p:set>
                                    <p:animEffect transition="in" filter="wheel(8)">
                                      <p:cBhvr>
                                        <p:cTn id="7" dur="2000"/>
                                        <p:tgtEl>
                                          <p:spTgt spid="2">
                                            <p:graphicEl>
                                              <a:dgm id="{6D0846D4-2E29-4A9B-9CAE-FAA4E40BC331}"/>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8" fill="hold" grpId="0" nodeType="clickEffect">
                                  <p:stCondLst>
                                    <p:cond delay="0"/>
                                  </p:stCondLst>
                                  <p:childTnLst>
                                    <p:set>
                                      <p:cBhvr>
                                        <p:cTn id="11" dur="1" fill="hold">
                                          <p:stCondLst>
                                            <p:cond delay="0"/>
                                          </p:stCondLst>
                                        </p:cTn>
                                        <p:tgtEl>
                                          <p:spTgt spid="2">
                                            <p:graphicEl>
                                              <a:dgm id="{FE860332-6CB0-4F71-B5B6-DACD491102B5}"/>
                                            </p:graphicEl>
                                          </p:spTgt>
                                        </p:tgtEl>
                                        <p:attrNameLst>
                                          <p:attrName>style.visibility</p:attrName>
                                        </p:attrNameLst>
                                      </p:cBhvr>
                                      <p:to>
                                        <p:strVal val="visible"/>
                                      </p:to>
                                    </p:set>
                                    <p:animEffect transition="in" filter="wheel(8)">
                                      <p:cBhvr>
                                        <p:cTn id="12" dur="2000"/>
                                        <p:tgtEl>
                                          <p:spTgt spid="2">
                                            <p:graphicEl>
                                              <a:dgm id="{FE860332-6CB0-4F71-B5B6-DACD491102B5}"/>
                                            </p:graphicEl>
                                          </p:spTgt>
                                        </p:tgtEl>
                                      </p:cBhvr>
                                    </p:animEffect>
                                  </p:childTnLst>
                                </p:cTn>
                              </p:par>
                              <p:par>
                                <p:cTn id="13" presetID="21" presetClass="entr" presetSubtype="8" fill="hold" grpId="0" nodeType="withEffect">
                                  <p:stCondLst>
                                    <p:cond delay="0"/>
                                  </p:stCondLst>
                                  <p:childTnLst>
                                    <p:set>
                                      <p:cBhvr>
                                        <p:cTn id="14" dur="1" fill="hold">
                                          <p:stCondLst>
                                            <p:cond delay="0"/>
                                          </p:stCondLst>
                                        </p:cTn>
                                        <p:tgtEl>
                                          <p:spTgt spid="2">
                                            <p:graphicEl>
                                              <a:dgm id="{9FE831BF-EBB2-4859-9178-EF46EFD74115}"/>
                                            </p:graphicEl>
                                          </p:spTgt>
                                        </p:tgtEl>
                                        <p:attrNameLst>
                                          <p:attrName>style.visibility</p:attrName>
                                        </p:attrNameLst>
                                      </p:cBhvr>
                                      <p:to>
                                        <p:strVal val="visible"/>
                                      </p:to>
                                    </p:set>
                                    <p:animEffect transition="in" filter="wheel(8)">
                                      <p:cBhvr>
                                        <p:cTn id="15" dur="2000"/>
                                        <p:tgtEl>
                                          <p:spTgt spid="2">
                                            <p:graphicEl>
                                              <a:dgm id="{9FE831BF-EBB2-4859-9178-EF46EFD74115}"/>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8" fill="hold" grpId="0" nodeType="clickEffect">
                                  <p:stCondLst>
                                    <p:cond delay="0"/>
                                  </p:stCondLst>
                                  <p:childTnLst>
                                    <p:set>
                                      <p:cBhvr>
                                        <p:cTn id="19" dur="1" fill="hold">
                                          <p:stCondLst>
                                            <p:cond delay="0"/>
                                          </p:stCondLst>
                                        </p:cTn>
                                        <p:tgtEl>
                                          <p:spTgt spid="2">
                                            <p:graphicEl>
                                              <a:dgm id="{95463D89-A7BA-4E9E-8829-A353E65427C9}"/>
                                            </p:graphicEl>
                                          </p:spTgt>
                                        </p:tgtEl>
                                        <p:attrNameLst>
                                          <p:attrName>style.visibility</p:attrName>
                                        </p:attrNameLst>
                                      </p:cBhvr>
                                      <p:to>
                                        <p:strVal val="visible"/>
                                      </p:to>
                                    </p:set>
                                    <p:animEffect transition="in" filter="wheel(8)">
                                      <p:cBhvr>
                                        <p:cTn id="20" dur="2000"/>
                                        <p:tgtEl>
                                          <p:spTgt spid="2">
                                            <p:graphicEl>
                                              <a:dgm id="{95463D89-A7BA-4E9E-8829-A353E65427C9}"/>
                                            </p:graphicEl>
                                          </p:spTgt>
                                        </p:tgtEl>
                                      </p:cBhvr>
                                    </p:animEffect>
                                  </p:childTnLst>
                                </p:cTn>
                              </p:par>
                              <p:par>
                                <p:cTn id="21" presetID="21" presetClass="entr" presetSubtype="8" fill="hold" grpId="0" nodeType="withEffect">
                                  <p:stCondLst>
                                    <p:cond delay="0"/>
                                  </p:stCondLst>
                                  <p:childTnLst>
                                    <p:set>
                                      <p:cBhvr>
                                        <p:cTn id="22" dur="1" fill="hold">
                                          <p:stCondLst>
                                            <p:cond delay="0"/>
                                          </p:stCondLst>
                                        </p:cTn>
                                        <p:tgtEl>
                                          <p:spTgt spid="2">
                                            <p:graphicEl>
                                              <a:dgm id="{5F632F2F-27A1-4306-ACF1-FCDCEC84236B}"/>
                                            </p:graphicEl>
                                          </p:spTgt>
                                        </p:tgtEl>
                                        <p:attrNameLst>
                                          <p:attrName>style.visibility</p:attrName>
                                        </p:attrNameLst>
                                      </p:cBhvr>
                                      <p:to>
                                        <p:strVal val="visible"/>
                                      </p:to>
                                    </p:set>
                                    <p:animEffect transition="in" filter="wheel(8)">
                                      <p:cBhvr>
                                        <p:cTn id="23" dur="2000"/>
                                        <p:tgtEl>
                                          <p:spTgt spid="2">
                                            <p:graphicEl>
                                              <a:dgm id="{5F632F2F-27A1-4306-ACF1-FCDCEC84236B}"/>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8" fill="hold" grpId="0" nodeType="clickEffect">
                                  <p:stCondLst>
                                    <p:cond delay="0"/>
                                  </p:stCondLst>
                                  <p:childTnLst>
                                    <p:set>
                                      <p:cBhvr>
                                        <p:cTn id="27" dur="1" fill="hold">
                                          <p:stCondLst>
                                            <p:cond delay="0"/>
                                          </p:stCondLst>
                                        </p:cTn>
                                        <p:tgtEl>
                                          <p:spTgt spid="2">
                                            <p:graphicEl>
                                              <a:dgm id="{09C8FD79-272F-42B2-9452-784DC57958E9}"/>
                                            </p:graphicEl>
                                          </p:spTgt>
                                        </p:tgtEl>
                                        <p:attrNameLst>
                                          <p:attrName>style.visibility</p:attrName>
                                        </p:attrNameLst>
                                      </p:cBhvr>
                                      <p:to>
                                        <p:strVal val="visible"/>
                                      </p:to>
                                    </p:set>
                                    <p:animEffect transition="in" filter="wheel(8)">
                                      <p:cBhvr>
                                        <p:cTn id="28" dur="2000"/>
                                        <p:tgtEl>
                                          <p:spTgt spid="2">
                                            <p:graphicEl>
                                              <a:dgm id="{09C8FD79-272F-42B2-9452-784DC57958E9}"/>
                                            </p:graphicEl>
                                          </p:spTgt>
                                        </p:tgtEl>
                                      </p:cBhvr>
                                    </p:animEffect>
                                  </p:childTnLst>
                                </p:cTn>
                              </p:par>
                              <p:par>
                                <p:cTn id="29" presetID="21" presetClass="entr" presetSubtype="8" fill="hold" grpId="0" nodeType="withEffect">
                                  <p:stCondLst>
                                    <p:cond delay="0"/>
                                  </p:stCondLst>
                                  <p:childTnLst>
                                    <p:set>
                                      <p:cBhvr>
                                        <p:cTn id="30" dur="1" fill="hold">
                                          <p:stCondLst>
                                            <p:cond delay="0"/>
                                          </p:stCondLst>
                                        </p:cTn>
                                        <p:tgtEl>
                                          <p:spTgt spid="2">
                                            <p:graphicEl>
                                              <a:dgm id="{A68FA99E-5DC0-4FE4-91FD-07968FDB8964}"/>
                                            </p:graphicEl>
                                          </p:spTgt>
                                        </p:tgtEl>
                                        <p:attrNameLst>
                                          <p:attrName>style.visibility</p:attrName>
                                        </p:attrNameLst>
                                      </p:cBhvr>
                                      <p:to>
                                        <p:strVal val="visible"/>
                                      </p:to>
                                    </p:set>
                                    <p:animEffect transition="in" filter="wheel(8)">
                                      <p:cBhvr>
                                        <p:cTn id="31" dur="2000"/>
                                        <p:tgtEl>
                                          <p:spTgt spid="2">
                                            <p:graphicEl>
                                              <a:dgm id="{A68FA99E-5DC0-4FE4-91FD-07968FDB8964}"/>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21" presetClass="entr" presetSubtype="8" fill="hold" grpId="0" nodeType="clickEffect">
                                  <p:stCondLst>
                                    <p:cond delay="0"/>
                                  </p:stCondLst>
                                  <p:childTnLst>
                                    <p:set>
                                      <p:cBhvr>
                                        <p:cTn id="35" dur="1" fill="hold">
                                          <p:stCondLst>
                                            <p:cond delay="0"/>
                                          </p:stCondLst>
                                        </p:cTn>
                                        <p:tgtEl>
                                          <p:spTgt spid="2">
                                            <p:graphicEl>
                                              <a:dgm id="{0B53D8C6-BD75-42AC-A875-4E68E8C51914}"/>
                                            </p:graphicEl>
                                          </p:spTgt>
                                        </p:tgtEl>
                                        <p:attrNameLst>
                                          <p:attrName>style.visibility</p:attrName>
                                        </p:attrNameLst>
                                      </p:cBhvr>
                                      <p:to>
                                        <p:strVal val="visible"/>
                                      </p:to>
                                    </p:set>
                                    <p:animEffect transition="in" filter="wheel(8)">
                                      <p:cBhvr>
                                        <p:cTn id="36" dur="2000"/>
                                        <p:tgtEl>
                                          <p:spTgt spid="2">
                                            <p:graphicEl>
                                              <a:dgm id="{0B53D8C6-BD75-42AC-A875-4E68E8C51914}"/>
                                            </p:graphicEl>
                                          </p:spTgt>
                                        </p:tgtEl>
                                      </p:cBhvr>
                                    </p:animEffect>
                                  </p:childTnLst>
                                </p:cTn>
                              </p:par>
                              <p:par>
                                <p:cTn id="37" presetID="21" presetClass="entr" presetSubtype="8" fill="hold" grpId="0" nodeType="withEffect">
                                  <p:stCondLst>
                                    <p:cond delay="0"/>
                                  </p:stCondLst>
                                  <p:childTnLst>
                                    <p:set>
                                      <p:cBhvr>
                                        <p:cTn id="38" dur="1" fill="hold">
                                          <p:stCondLst>
                                            <p:cond delay="0"/>
                                          </p:stCondLst>
                                        </p:cTn>
                                        <p:tgtEl>
                                          <p:spTgt spid="2">
                                            <p:graphicEl>
                                              <a:dgm id="{D7F6A68A-7561-47F4-B107-B1E1866AF455}"/>
                                            </p:graphicEl>
                                          </p:spTgt>
                                        </p:tgtEl>
                                        <p:attrNameLst>
                                          <p:attrName>style.visibility</p:attrName>
                                        </p:attrNameLst>
                                      </p:cBhvr>
                                      <p:to>
                                        <p:strVal val="visible"/>
                                      </p:to>
                                    </p:set>
                                    <p:animEffect transition="in" filter="wheel(8)">
                                      <p:cBhvr>
                                        <p:cTn id="39" dur="2000"/>
                                        <p:tgtEl>
                                          <p:spTgt spid="2">
                                            <p:graphicEl>
                                              <a:dgm id="{D7F6A68A-7561-47F4-B107-B1E1866AF455}"/>
                                            </p:graphicEl>
                                          </p:spTgt>
                                        </p:tgtEl>
                                      </p:cBhvr>
                                    </p:animEffect>
                                  </p:childTnLst>
                                </p:cTn>
                              </p:par>
                            </p:childTnLst>
                          </p:cTn>
                        </p:par>
                      </p:childTnLst>
                    </p:cTn>
                  </p:par>
                  <p:par>
                    <p:cTn id="40" fill="hold">
                      <p:stCondLst>
                        <p:cond delay="indefinite"/>
                      </p:stCondLst>
                      <p:childTnLst>
                        <p:par>
                          <p:cTn id="41" fill="hold">
                            <p:stCondLst>
                              <p:cond delay="0"/>
                            </p:stCondLst>
                            <p:childTnLst>
                              <p:par>
                                <p:cTn id="42" presetID="21" presetClass="entr" presetSubtype="8" fill="hold" grpId="0" nodeType="clickEffect">
                                  <p:stCondLst>
                                    <p:cond delay="0"/>
                                  </p:stCondLst>
                                  <p:childTnLst>
                                    <p:set>
                                      <p:cBhvr>
                                        <p:cTn id="43" dur="1" fill="hold">
                                          <p:stCondLst>
                                            <p:cond delay="0"/>
                                          </p:stCondLst>
                                        </p:cTn>
                                        <p:tgtEl>
                                          <p:spTgt spid="2">
                                            <p:graphicEl>
                                              <a:dgm id="{C056BC03-6410-486E-89B7-4CB258F5F068}"/>
                                            </p:graphicEl>
                                          </p:spTgt>
                                        </p:tgtEl>
                                        <p:attrNameLst>
                                          <p:attrName>style.visibility</p:attrName>
                                        </p:attrNameLst>
                                      </p:cBhvr>
                                      <p:to>
                                        <p:strVal val="visible"/>
                                      </p:to>
                                    </p:set>
                                    <p:animEffect transition="in" filter="wheel(8)">
                                      <p:cBhvr>
                                        <p:cTn id="44" dur="2000"/>
                                        <p:tgtEl>
                                          <p:spTgt spid="2">
                                            <p:graphicEl>
                                              <a:dgm id="{C056BC03-6410-486E-89B7-4CB258F5F068}"/>
                                            </p:graphicEl>
                                          </p:spTgt>
                                        </p:tgtEl>
                                      </p:cBhvr>
                                    </p:animEffect>
                                  </p:childTnLst>
                                </p:cTn>
                              </p:par>
                              <p:par>
                                <p:cTn id="45" presetID="21" presetClass="entr" presetSubtype="8" fill="hold" grpId="0" nodeType="withEffect">
                                  <p:stCondLst>
                                    <p:cond delay="0"/>
                                  </p:stCondLst>
                                  <p:childTnLst>
                                    <p:set>
                                      <p:cBhvr>
                                        <p:cTn id="46" dur="1" fill="hold">
                                          <p:stCondLst>
                                            <p:cond delay="0"/>
                                          </p:stCondLst>
                                        </p:cTn>
                                        <p:tgtEl>
                                          <p:spTgt spid="2">
                                            <p:graphicEl>
                                              <a:dgm id="{84E37022-4C5A-49B3-B6E5-E73BB9A22B37}"/>
                                            </p:graphicEl>
                                          </p:spTgt>
                                        </p:tgtEl>
                                        <p:attrNameLst>
                                          <p:attrName>style.visibility</p:attrName>
                                        </p:attrNameLst>
                                      </p:cBhvr>
                                      <p:to>
                                        <p:strVal val="visible"/>
                                      </p:to>
                                    </p:set>
                                    <p:animEffect transition="in" filter="wheel(8)">
                                      <p:cBhvr>
                                        <p:cTn id="47" dur="2000"/>
                                        <p:tgtEl>
                                          <p:spTgt spid="2">
                                            <p:graphicEl>
                                              <a:dgm id="{84E37022-4C5A-49B3-B6E5-E73BB9A22B37}"/>
                                            </p:graphicEl>
                                          </p:spTgt>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8" fill="hold" grpId="0" nodeType="clickEffect">
                                  <p:stCondLst>
                                    <p:cond delay="0"/>
                                  </p:stCondLst>
                                  <p:childTnLst>
                                    <p:set>
                                      <p:cBhvr>
                                        <p:cTn id="51" dur="1" fill="hold">
                                          <p:stCondLst>
                                            <p:cond delay="0"/>
                                          </p:stCondLst>
                                        </p:cTn>
                                        <p:tgtEl>
                                          <p:spTgt spid="2">
                                            <p:graphicEl>
                                              <a:dgm id="{B1AAC3A5-54FE-47FB-8EEC-926840F47CA0}"/>
                                            </p:graphicEl>
                                          </p:spTgt>
                                        </p:tgtEl>
                                        <p:attrNameLst>
                                          <p:attrName>style.visibility</p:attrName>
                                        </p:attrNameLst>
                                      </p:cBhvr>
                                      <p:to>
                                        <p:strVal val="visible"/>
                                      </p:to>
                                    </p:set>
                                    <p:animEffect transition="in" filter="wheel(8)">
                                      <p:cBhvr>
                                        <p:cTn id="52" dur="2000"/>
                                        <p:tgtEl>
                                          <p:spTgt spid="2">
                                            <p:graphicEl>
                                              <a:dgm id="{B1AAC3A5-54FE-47FB-8EEC-926840F47CA0}"/>
                                            </p:graphicEl>
                                          </p:spTgt>
                                        </p:tgtEl>
                                      </p:cBhvr>
                                    </p:animEffect>
                                  </p:childTnLst>
                                </p:cTn>
                              </p:par>
                              <p:par>
                                <p:cTn id="53" presetID="21" presetClass="entr" presetSubtype="8" fill="hold" grpId="0" nodeType="withEffect">
                                  <p:stCondLst>
                                    <p:cond delay="0"/>
                                  </p:stCondLst>
                                  <p:childTnLst>
                                    <p:set>
                                      <p:cBhvr>
                                        <p:cTn id="54" dur="1" fill="hold">
                                          <p:stCondLst>
                                            <p:cond delay="0"/>
                                          </p:stCondLst>
                                        </p:cTn>
                                        <p:tgtEl>
                                          <p:spTgt spid="2">
                                            <p:graphicEl>
                                              <a:dgm id="{111A9818-8464-4D80-9590-61E39EDA2FB1}"/>
                                            </p:graphicEl>
                                          </p:spTgt>
                                        </p:tgtEl>
                                        <p:attrNameLst>
                                          <p:attrName>style.visibility</p:attrName>
                                        </p:attrNameLst>
                                      </p:cBhvr>
                                      <p:to>
                                        <p:strVal val="visible"/>
                                      </p:to>
                                    </p:set>
                                    <p:animEffect transition="in" filter="wheel(8)">
                                      <p:cBhvr>
                                        <p:cTn id="55" dur="2000"/>
                                        <p:tgtEl>
                                          <p:spTgt spid="2">
                                            <p:graphicEl>
                                              <a:dgm id="{111A9818-8464-4D80-9590-61E39EDA2FB1}"/>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one"/>
        </p:bldSub>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144000" cy="738664"/>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ar-MA" sz="4200" b="1" dirty="0" smtClean="0"/>
              <a:t>ب- وضوح الرؤية (بعيدة المدى) عن أهداف التعلم</a:t>
            </a:r>
            <a:endParaRPr lang="fr-FR" sz="4200" b="1" dirty="0" smtClean="0"/>
          </a:p>
        </p:txBody>
      </p:sp>
      <p:sp>
        <p:nvSpPr>
          <p:cNvPr id="7" name="Plaque 6"/>
          <p:cNvSpPr/>
          <p:nvPr/>
        </p:nvSpPr>
        <p:spPr>
          <a:xfrm>
            <a:off x="285720" y="928670"/>
            <a:ext cx="8572560" cy="5643578"/>
          </a:xfrm>
          <a:prstGeom prst="bevel">
            <a:avLst/>
          </a:prstGeom>
        </p:spPr>
        <p:style>
          <a:lnRef idx="1">
            <a:schemeClr val="accent6"/>
          </a:lnRef>
          <a:fillRef idx="2">
            <a:schemeClr val="accent6"/>
          </a:fillRef>
          <a:effectRef idx="1">
            <a:schemeClr val="accent6"/>
          </a:effectRef>
          <a:fontRef idx="minor">
            <a:schemeClr val="dk1"/>
          </a:fontRef>
        </p:style>
        <p:txBody>
          <a:bodyPr rtlCol="0" anchor="ctr"/>
          <a:lstStyle/>
          <a:p>
            <a:pPr algn="r" rtl="1"/>
            <a:r>
              <a:rPr lang="ar-MA" sz="4000" b="1" dirty="0" smtClean="0"/>
              <a:t>لا يتحدد مدارُ عمل المدرس فقط باستيعاب أهداف حصة دراسية ولا حتى مجزوءة محددة، بل يفترض تدبير تقدم التعلمات </a:t>
            </a:r>
            <a:r>
              <a:rPr lang="ar-MA" sz="4000" b="1" dirty="0" smtClean="0">
                <a:solidFill>
                  <a:srgbClr val="FF0000"/>
                </a:solidFill>
              </a:rPr>
              <a:t>بلورة رؤية واضحة عن أهداف التعلم على المدى المتوسط والبعيد، </a:t>
            </a:r>
            <a:r>
              <a:rPr lang="ar-MA" sz="4000" b="1" dirty="0" smtClean="0">
                <a:solidFill>
                  <a:schemeClr val="tx1"/>
                </a:solidFill>
              </a:rPr>
              <a:t>سعيا نحو </a:t>
            </a:r>
            <a:r>
              <a:rPr lang="ar-MA" sz="4000" dirty="0" smtClean="0"/>
              <a:t>استثمار المنطقة المجاورة </a:t>
            </a:r>
            <a:r>
              <a:rPr lang="ar-MA" sz="4000" dirty="0" smtClean="0"/>
              <a:t>للنمو</a:t>
            </a:r>
          </a:p>
          <a:p>
            <a:pPr rtl="1"/>
            <a:r>
              <a:rPr lang="fr-FR" sz="3600" b="1" dirty="0" smtClean="0"/>
              <a:t>Zone proximale de  développement</a:t>
            </a:r>
            <a:endParaRPr lang="ar-MA" sz="3600" b="1"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7"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0" fill="hold"/>
                                        <p:tgtEl>
                                          <p:spTgt spid="7"/>
                                        </p:tgtEl>
                                        <p:attrNameLst>
                                          <p:attrName>ppt_w</p:attrName>
                                        </p:attrNameLst>
                                      </p:cBhvr>
                                      <p:tavLst>
                                        <p:tav tm="0">
                                          <p:val>
                                            <p:fltVal val="0"/>
                                          </p:val>
                                        </p:tav>
                                        <p:tav tm="100000">
                                          <p:val>
                                            <p:strVal val="#ppt_w"/>
                                          </p:val>
                                        </p:tav>
                                      </p:tavLst>
                                    </p:anim>
                                    <p:anim calcmode="lin" valueType="num">
                                      <p:cBhvr>
                                        <p:cTn id="13" dur="5000" fill="hold"/>
                                        <p:tgtEl>
                                          <p:spTgt spid="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144000" cy="738664"/>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ar-MA" sz="4200" b="1" dirty="0" smtClean="0"/>
              <a:t>ج- إدراك الروابط بين نظريات التعلم وأنشطة التعلم</a:t>
            </a:r>
            <a:endParaRPr lang="fr-FR" sz="3600" b="1" dirty="0"/>
          </a:p>
        </p:txBody>
      </p:sp>
      <p:sp>
        <p:nvSpPr>
          <p:cNvPr id="7" name="Plaque 6"/>
          <p:cNvSpPr/>
          <p:nvPr/>
        </p:nvSpPr>
        <p:spPr>
          <a:xfrm>
            <a:off x="142876" y="928670"/>
            <a:ext cx="8858280" cy="5643578"/>
          </a:xfrm>
          <a:prstGeom prst="bevel">
            <a:avLst/>
          </a:prstGeom>
        </p:spPr>
        <p:style>
          <a:lnRef idx="1">
            <a:schemeClr val="accent6"/>
          </a:lnRef>
          <a:fillRef idx="2">
            <a:schemeClr val="accent6"/>
          </a:fillRef>
          <a:effectRef idx="1">
            <a:schemeClr val="accent6"/>
          </a:effectRef>
          <a:fontRef idx="minor">
            <a:schemeClr val="dk1"/>
          </a:fontRef>
        </p:style>
        <p:txBody>
          <a:bodyPr rtlCol="0" anchor="ctr"/>
          <a:lstStyle/>
          <a:p>
            <a:pPr algn="just" rtl="1"/>
            <a:r>
              <a:rPr lang="ar-MA" sz="4000" b="1" dirty="0" smtClean="0"/>
              <a:t>إن التمكن الأمثل من صياغة وضعيات ملائمة للتعلم والاستيعاب الواعي لحسن تدبير الأنشطة </a:t>
            </a:r>
            <a:r>
              <a:rPr lang="ar-MA" sz="4000" b="1" dirty="0" err="1" smtClean="0"/>
              <a:t>التعلمية</a:t>
            </a:r>
            <a:r>
              <a:rPr lang="ar-MA" sz="4000" b="1" dirty="0" smtClean="0"/>
              <a:t> يفترض من المدرس الاطلاع الكافي على </a:t>
            </a:r>
            <a:r>
              <a:rPr lang="ar-MA" sz="4000" b="1" u="sng" dirty="0" smtClean="0">
                <a:solidFill>
                  <a:schemeClr val="tx1"/>
                </a:solidFill>
              </a:rPr>
              <a:t>نظريات التعلم</a:t>
            </a:r>
            <a:r>
              <a:rPr lang="ar-MA" sz="4000" b="1" dirty="0" smtClean="0">
                <a:solidFill>
                  <a:schemeClr val="tx1"/>
                </a:solidFill>
              </a:rPr>
              <a:t> وعلى </a:t>
            </a:r>
            <a:r>
              <a:rPr lang="ar-MA" sz="4000" b="1" u="sng" dirty="0" smtClean="0">
                <a:solidFill>
                  <a:schemeClr val="tx1"/>
                </a:solidFill>
              </a:rPr>
              <a:t>المقاربات </a:t>
            </a:r>
            <a:r>
              <a:rPr lang="ar-MA" sz="4000" b="1" u="sng" dirty="0" err="1" smtClean="0">
                <a:solidFill>
                  <a:schemeClr val="tx1"/>
                </a:solidFill>
              </a:rPr>
              <a:t>البيداغوجية</a:t>
            </a:r>
            <a:r>
              <a:rPr lang="ar-MA" sz="4000" b="1" dirty="0" smtClean="0">
                <a:solidFill>
                  <a:schemeClr val="tx1"/>
                </a:solidFill>
              </a:rPr>
              <a:t> مع </a:t>
            </a:r>
            <a:r>
              <a:rPr lang="ar-MA" sz="4000" b="1" dirty="0" smtClean="0">
                <a:solidFill>
                  <a:srgbClr val="FF0000"/>
                </a:solidFill>
              </a:rPr>
              <a:t>ضرورة تأسيس روابط بينها وبين تلك الوضعيات والأنشطة</a:t>
            </a:r>
            <a:r>
              <a:rPr lang="ar-MA" sz="4000" b="1" dirty="0" smtClean="0"/>
              <a:t>. </a:t>
            </a:r>
            <a:endParaRPr lang="fr-FR" sz="40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slide(fromBottom)">
                                      <p:cBhvr>
                                        <p:cTn id="1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144000" cy="70788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ar-MA" sz="4000" b="1" dirty="0" smtClean="0"/>
              <a:t>د-تدبير تقدم التعلمات يتم أيضا لحظة التقويم التكويني</a:t>
            </a:r>
            <a:endParaRPr lang="fr-FR" sz="4000" b="1" dirty="0" smtClean="0"/>
          </a:p>
        </p:txBody>
      </p:sp>
      <p:sp>
        <p:nvSpPr>
          <p:cNvPr id="7" name="Plaque 6"/>
          <p:cNvSpPr/>
          <p:nvPr/>
        </p:nvSpPr>
        <p:spPr>
          <a:xfrm>
            <a:off x="357158" y="714356"/>
            <a:ext cx="8501122" cy="6072206"/>
          </a:xfrm>
          <a:prstGeom prst="bevel">
            <a:avLst/>
          </a:prstGeom>
        </p:spPr>
        <p:style>
          <a:lnRef idx="1">
            <a:schemeClr val="accent6"/>
          </a:lnRef>
          <a:fillRef idx="2">
            <a:schemeClr val="accent6"/>
          </a:fillRef>
          <a:effectRef idx="1">
            <a:schemeClr val="accent6"/>
          </a:effectRef>
          <a:fontRef idx="minor">
            <a:schemeClr val="dk1"/>
          </a:fontRef>
        </p:style>
        <p:txBody>
          <a:bodyPr rtlCol="0" anchor="ctr"/>
          <a:lstStyle/>
          <a:p>
            <a:pPr algn="just" rtl="1"/>
            <a:r>
              <a:rPr lang="fr-FR" sz="3200" dirty="0" smtClean="0"/>
              <a:t> </a:t>
            </a:r>
            <a:r>
              <a:rPr lang="ar-MA" sz="3200" dirty="0" smtClean="0"/>
              <a:t> </a:t>
            </a:r>
          </a:p>
          <a:p>
            <a:pPr algn="just" rtl="1"/>
            <a:r>
              <a:rPr lang="ar-MA" sz="3600" b="1" dirty="0" smtClean="0"/>
              <a:t>إن فعل تدبير تقدم التعلمات لا ينبغي فصله عن التقويم الذي يفترض أن يتم وفق مقاربة تكوينية؛ فمأتى أهمية التقويم تستمد من تمكينه المتعلمين استيعاب معنى </a:t>
            </a:r>
            <a:r>
              <a:rPr lang="ar-MA" sz="3600" b="1" dirty="0" err="1" smtClean="0"/>
              <a:t>تعلماتهم</a:t>
            </a:r>
            <a:r>
              <a:rPr lang="ar-MA" sz="3600" b="1" dirty="0" smtClean="0"/>
              <a:t> وفهم منهجية بنائها. </a:t>
            </a:r>
            <a:r>
              <a:rPr lang="ar-MA" sz="3600" b="1" dirty="0" smtClean="0">
                <a:solidFill>
                  <a:srgbClr val="FF0000"/>
                </a:solidFill>
              </a:rPr>
              <a:t>التقويم نشاط تعلمي بامتياز</a:t>
            </a:r>
          </a:p>
          <a:p>
            <a:pPr algn="just"/>
            <a:r>
              <a:rPr lang="ar-MA" sz="3200" dirty="0" smtClean="0">
                <a:solidFill>
                  <a:srgbClr val="FF0000"/>
                </a:solidFill>
              </a:rPr>
              <a:t> </a:t>
            </a:r>
            <a:r>
              <a:rPr lang="fr-FR" sz="3600" dirty="0" err="1" smtClean="0"/>
              <a:t>Cardinet</a:t>
            </a:r>
            <a:r>
              <a:rPr lang="fr-FR" sz="3600" dirty="0" smtClean="0"/>
              <a:t> Jean</a:t>
            </a:r>
            <a:r>
              <a:rPr lang="ar-MA" sz="3600" dirty="0" smtClean="0"/>
              <a:t> </a:t>
            </a:r>
            <a:r>
              <a:rPr lang="fr-FR" sz="3600" dirty="0" smtClean="0"/>
              <a:t>«</a:t>
            </a:r>
            <a:r>
              <a:rPr lang="fr-FR" sz="3600" dirty="0" smtClean="0">
                <a:solidFill>
                  <a:srgbClr val="FF0000"/>
                </a:solidFill>
              </a:rPr>
              <a:t>Pour apprécier le travail des élèves</a:t>
            </a:r>
            <a:r>
              <a:rPr lang="fr-FR" sz="3600" dirty="0" smtClean="0"/>
              <a:t>», «</a:t>
            </a:r>
            <a:r>
              <a:rPr lang="fr-FR" sz="3600" dirty="0" smtClean="0">
                <a:solidFill>
                  <a:srgbClr val="FF0000"/>
                </a:solidFill>
              </a:rPr>
              <a:t>Evaluation scolaire et pratique</a:t>
            </a:r>
            <a:r>
              <a:rPr lang="fr-FR" sz="3600" dirty="0" smtClean="0"/>
              <a:t>»</a:t>
            </a:r>
            <a:endParaRPr lang="fr-FR" sz="36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0" fill="hold"/>
                                        <p:tgtEl>
                                          <p:spTgt spid="5"/>
                                        </p:tgtEl>
                                        <p:attrNameLst>
                                          <p:attrName>ppt_w</p:attrName>
                                        </p:attrNameLst>
                                      </p:cBhvr>
                                      <p:tavLst>
                                        <p:tav tm="0" fmla="#ppt_w*sin(2.5*pi*$)">
                                          <p:val>
                                            <p:fltVal val="0"/>
                                          </p:val>
                                        </p:tav>
                                        <p:tav tm="100000">
                                          <p:val>
                                            <p:fltVal val="1"/>
                                          </p:val>
                                        </p:tav>
                                      </p:tavLst>
                                    </p:anim>
                                    <p:anim calcmode="lin" valueType="num">
                                      <p:cBhvr>
                                        <p:cTn id="8" dur="50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p:cTn id="13" dur="5000" fill="hold"/>
                                        <p:tgtEl>
                                          <p:spTgt spid="7">
                                            <p:txEl>
                                              <p:pRg st="1" end="1"/>
                                            </p:txEl>
                                          </p:spTgt>
                                        </p:tgtEl>
                                        <p:attrNameLst>
                                          <p:attrName>ppt_w</p:attrName>
                                        </p:attrNameLst>
                                      </p:cBhvr>
                                      <p:tavLst>
                                        <p:tav tm="0">
                                          <p:val>
                                            <p:fltVal val="0"/>
                                          </p:val>
                                        </p:tav>
                                        <p:tav tm="100000">
                                          <p:val>
                                            <p:strVal val="#ppt_w"/>
                                          </p:val>
                                        </p:tav>
                                      </p:tavLst>
                                    </p:anim>
                                    <p:anim calcmode="lin" valueType="num">
                                      <p:cBhvr>
                                        <p:cTn id="14" dur="5000" fill="hold"/>
                                        <p:tgtEl>
                                          <p:spTgt spid="7">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7"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gradFill>
        <a:effectLst/>
      </p:bgPr>
    </p:bg>
    <p:spTree>
      <p:nvGrpSpPr>
        <p:cNvPr id="1" name=""/>
        <p:cNvGrpSpPr/>
        <p:nvPr/>
      </p:nvGrpSpPr>
      <p:grpSpPr>
        <a:xfrm>
          <a:off x="0" y="0"/>
          <a:ext cx="0" cy="0"/>
          <a:chOff x="0" y="0"/>
          <a:chExt cx="0" cy="0"/>
        </a:xfrm>
      </p:grpSpPr>
      <p:sp>
        <p:nvSpPr>
          <p:cNvPr id="11" name="Rectangle à coins arrondis 10"/>
          <p:cNvSpPr/>
          <p:nvPr/>
        </p:nvSpPr>
        <p:spPr>
          <a:xfrm>
            <a:off x="0" y="714356"/>
            <a:ext cx="9144000" cy="5429288"/>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p:nvSpPr>
        <p:spPr>
          <a:xfrm>
            <a:off x="0" y="785794"/>
            <a:ext cx="9144000" cy="5262979"/>
          </a:xfrm>
          <a:prstGeom prst="rect">
            <a:avLst/>
          </a:prstGeom>
        </p:spPr>
        <p:txBody>
          <a:bodyPr wrap="square">
            <a:spAutoFit/>
          </a:bodyPr>
          <a:lstStyle/>
          <a:p>
            <a:pPr marL="742950" indent="-742950" algn="ctr" rtl="1">
              <a:buAutoNum type="arabicParenR"/>
            </a:pPr>
            <a:r>
              <a:rPr lang="ar-MA" sz="4800" b="1" dirty="0" smtClean="0">
                <a:solidFill>
                  <a:srgbClr val="FF0000"/>
                </a:solidFill>
              </a:rPr>
              <a:t>كيف نتمثل فعل التدريس؟</a:t>
            </a:r>
          </a:p>
          <a:p>
            <a:pPr marL="742950" indent="-742950" algn="r" rtl="1"/>
            <a:r>
              <a:rPr lang="ar-MA" sz="4800" b="1" dirty="0" smtClean="0"/>
              <a:t>    إنجاز دروس لنقل وعرض المعارف بناء على الإلقاء البارع (</a:t>
            </a:r>
            <a:r>
              <a:rPr lang="fr-FR" sz="4800" b="1" dirty="0" smtClean="0"/>
              <a:t>cours magistral</a:t>
            </a:r>
            <a:r>
              <a:rPr lang="ar-MA" sz="4800" b="1" dirty="0" smtClean="0"/>
              <a:t>)، ثم التأكد من تحصيلها بالتمارين</a:t>
            </a:r>
          </a:p>
          <a:p>
            <a:pPr algn="ctr" rtl="1"/>
            <a:r>
              <a:rPr lang="ar-MA" sz="4800" b="1" dirty="0" smtClean="0">
                <a:solidFill>
                  <a:srgbClr val="FF0000"/>
                </a:solidFill>
              </a:rPr>
              <a:t>2) كيف نتمثل صورة المدرس؟ </a:t>
            </a:r>
          </a:p>
          <a:p>
            <a:pPr algn="ctr" rtl="1"/>
            <a:r>
              <a:rPr lang="ar-MA" sz="4800" b="1" dirty="0" smtClean="0"/>
              <a:t>ك“الشيخ” الذي يستدعي “المريد” بغية “التهام“ ما سيُلقِّنه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1000" fill="hold"/>
                                        <p:tgtEl>
                                          <p:spTgt spid="11"/>
                                        </p:tgtEl>
                                        <p:attrNameLst>
                                          <p:attrName>ppt_x</p:attrName>
                                        </p:attrNameLst>
                                      </p:cBhvr>
                                      <p:tavLst>
                                        <p:tav tm="0">
                                          <p:val>
                                            <p:strVal val="#ppt_x"/>
                                          </p:val>
                                        </p:tav>
                                        <p:tav tm="100000">
                                          <p:val>
                                            <p:strVal val="#ppt_x"/>
                                          </p:val>
                                        </p:tav>
                                      </p:tavLst>
                                    </p:anim>
                                    <p:anim calcmode="lin" valueType="num">
                                      <p:cBhvr additive="base">
                                        <p:cTn id="8" dur="10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9" presetClass="entr" presetSubtype="10" fill="hold" nodeType="clickEffect">
                                  <p:stCondLst>
                                    <p:cond delay="0"/>
                                  </p:stCondLst>
                                  <p:childTnLst>
                                    <p:set>
                                      <p:cBhvr>
                                        <p:cTn id="12" dur="1" fill="hold">
                                          <p:stCondLst>
                                            <p:cond delay="0"/>
                                          </p:stCondLst>
                                        </p:cTn>
                                        <p:tgtEl>
                                          <p:spTgt spid="12">
                                            <p:txEl>
                                              <p:pRg st="0" end="0"/>
                                            </p:txEl>
                                          </p:spTgt>
                                        </p:tgtEl>
                                        <p:attrNameLst>
                                          <p:attrName>style.visibility</p:attrName>
                                        </p:attrNameLst>
                                      </p:cBhvr>
                                      <p:to>
                                        <p:strVal val="visible"/>
                                      </p:to>
                                    </p:set>
                                    <p:anim calcmode="lin" valueType="num">
                                      <p:cBhvr>
                                        <p:cTn id="13" dur="5000" fill="hold"/>
                                        <p:tgtEl>
                                          <p:spTgt spid="12">
                                            <p:txEl>
                                              <p:pRg st="0" end="0"/>
                                            </p:txEl>
                                          </p:spTgt>
                                        </p:tgtEl>
                                        <p:attrNameLst>
                                          <p:attrName>ppt_w</p:attrName>
                                        </p:attrNameLst>
                                      </p:cBhvr>
                                      <p:tavLst>
                                        <p:tav tm="0" fmla="#ppt_w*sin(2.5*pi*$)">
                                          <p:val>
                                            <p:fltVal val="0"/>
                                          </p:val>
                                        </p:tav>
                                        <p:tav tm="100000">
                                          <p:val>
                                            <p:fltVal val="1"/>
                                          </p:val>
                                        </p:tav>
                                      </p:tavLst>
                                    </p:anim>
                                    <p:anim calcmode="lin" valueType="num">
                                      <p:cBhvr>
                                        <p:cTn id="14" dur="5000" fill="hold"/>
                                        <p:tgtEl>
                                          <p:spTgt spid="12">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9" presetClass="entr" presetSubtype="10" fill="hold" nodeType="clickEffect">
                                  <p:stCondLst>
                                    <p:cond delay="0"/>
                                  </p:stCondLst>
                                  <p:childTnLst>
                                    <p:set>
                                      <p:cBhvr>
                                        <p:cTn id="18" dur="1" fill="hold">
                                          <p:stCondLst>
                                            <p:cond delay="0"/>
                                          </p:stCondLst>
                                        </p:cTn>
                                        <p:tgtEl>
                                          <p:spTgt spid="12">
                                            <p:txEl>
                                              <p:pRg st="1" end="1"/>
                                            </p:txEl>
                                          </p:spTgt>
                                        </p:tgtEl>
                                        <p:attrNameLst>
                                          <p:attrName>style.visibility</p:attrName>
                                        </p:attrNameLst>
                                      </p:cBhvr>
                                      <p:to>
                                        <p:strVal val="visible"/>
                                      </p:to>
                                    </p:set>
                                    <p:anim calcmode="lin" valueType="num">
                                      <p:cBhvr>
                                        <p:cTn id="19" dur="5000" fill="hold"/>
                                        <p:tgtEl>
                                          <p:spTgt spid="12">
                                            <p:txEl>
                                              <p:pRg st="1" end="1"/>
                                            </p:txEl>
                                          </p:spTgt>
                                        </p:tgtEl>
                                        <p:attrNameLst>
                                          <p:attrName>ppt_w</p:attrName>
                                        </p:attrNameLst>
                                      </p:cBhvr>
                                      <p:tavLst>
                                        <p:tav tm="0" fmla="#ppt_w*sin(2.5*pi*$)">
                                          <p:val>
                                            <p:fltVal val="0"/>
                                          </p:val>
                                        </p:tav>
                                        <p:tav tm="100000">
                                          <p:val>
                                            <p:fltVal val="1"/>
                                          </p:val>
                                        </p:tav>
                                      </p:tavLst>
                                    </p:anim>
                                    <p:anim calcmode="lin" valueType="num">
                                      <p:cBhvr>
                                        <p:cTn id="20" dur="5000" fill="hold"/>
                                        <p:tgtEl>
                                          <p:spTgt spid="1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9" presetClass="entr" presetSubtype="10" fill="hold" nodeType="clickEffect">
                                  <p:stCondLst>
                                    <p:cond delay="0"/>
                                  </p:stCondLst>
                                  <p:childTnLst>
                                    <p:set>
                                      <p:cBhvr>
                                        <p:cTn id="24" dur="1" fill="hold">
                                          <p:stCondLst>
                                            <p:cond delay="0"/>
                                          </p:stCondLst>
                                        </p:cTn>
                                        <p:tgtEl>
                                          <p:spTgt spid="12">
                                            <p:txEl>
                                              <p:pRg st="2" end="2"/>
                                            </p:txEl>
                                          </p:spTgt>
                                        </p:tgtEl>
                                        <p:attrNameLst>
                                          <p:attrName>style.visibility</p:attrName>
                                        </p:attrNameLst>
                                      </p:cBhvr>
                                      <p:to>
                                        <p:strVal val="visible"/>
                                      </p:to>
                                    </p:set>
                                    <p:anim calcmode="lin" valueType="num">
                                      <p:cBhvr>
                                        <p:cTn id="25" dur="5000" fill="hold"/>
                                        <p:tgtEl>
                                          <p:spTgt spid="12">
                                            <p:txEl>
                                              <p:pRg st="2" end="2"/>
                                            </p:txEl>
                                          </p:spTgt>
                                        </p:tgtEl>
                                        <p:attrNameLst>
                                          <p:attrName>ppt_w</p:attrName>
                                        </p:attrNameLst>
                                      </p:cBhvr>
                                      <p:tavLst>
                                        <p:tav tm="0" fmla="#ppt_w*sin(2.5*pi*$)">
                                          <p:val>
                                            <p:fltVal val="0"/>
                                          </p:val>
                                        </p:tav>
                                        <p:tav tm="100000">
                                          <p:val>
                                            <p:fltVal val="1"/>
                                          </p:val>
                                        </p:tav>
                                      </p:tavLst>
                                    </p:anim>
                                    <p:anim calcmode="lin" valueType="num">
                                      <p:cBhvr>
                                        <p:cTn id="26" dur="5000" fill="hold"/>
                                        <p:tgtEl>
                                          <p:spTgt spid="1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9" presetClass="entr" presetSubtype="10" fill="hold" nodeType="clickEffect">
                                  <p:stCondLst>
                                    <p:cond delay="0"/>
                                  </p:stCondLst>
                                  <p:childTnLst>
                                    <p:set>
                                      <p:cBhvr>
                                        <p:cTn id="30" dur="1" fill="hold">
                                          <p:stCondLst>
                                            <p:cond delay="0"/>
                                          </p:stCondLst>
                                        </p:cTn>
                                        <p:tgtEl>
                                          <p:spTgt spid="12">
                                            <p:txEl>
                                              <p:pRg st="3" end="3"/>
                                            </p:txEl>
                                          </p:spTgt>
                                        </p:tgtEl>
                                        <p:attrNameLst>
                                          <p:attrName>style.visibility</p:attrName>
                                        </p:attrNameLst>
                                      </p:cBhvr>
                                      <p:to>
                                        <p:strVal val="visible"/>
                                      </p:to>
                                    </p:set>
                                    <p:anim calcmode="lin" valueType="num">
                                      <p:cBhvr>
                                        <p:cTn id="31" dur="5000" fill="hold"/>
                                        <p:tgtEl>
                                          <p:spTgt spid="12">
                                            <p:txEl>
                                              <p:pRg st="3" end="3"/>
                                            </p:txEl>
                                          </p:spTgt>
                                        </p:tgtEl>
                                        <p:attrNameLst>
                                          <p:attrName>ppt_w</p:attrName>
                                        </p:attrNameLst>
                                      </p:cBhvr>
                                      <p:tavLst>
                                        <p:tav tm="0" fmla="#ppt_w*sin(2.5*pi*$)">
                                          <p:val>
                                            <p:fltVal val="0"/>
                                          </p:val>
                                        </p:tav>
                                        <p:tav tm="100000">
                                          <p:val>
                                            <p:fltVal val="1"/>
                                          </p:val>
                                        </p:tav>
                                      </p:tavLst>
                                    </p:anim>
                                    <p:anim calcmode="lin" valueType="num">
                                      <p:cBhvr>
                                        <p:cTn id="32" dur="5000" fill="hold"/>
                                        <p:tgtEl>
                                          <p:spTgt spid="12">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6000" r="-26000"/>
          </a:stretch>
        </a:blipFill>
        <a:effectLst/>
      </p:bgPr>
    </p:bg>
    <p:spTree>
      <p:nvGrpSpPr>
        <p:cNvPr id="1" name=""/>
        <p:cNvGrpSpPr/>
        <p:nvPr/>
      </p:nvGrpSpPr>
      <p:grpSpPr>
        <a:xfrm>
          <a:off x="0" y="0"/>
          <a:ext cx="0" cy="0"/>
          <a:chOff x="0" y="0"/>
          <a:chExt cx="0" cy="0"/>
        </a:xfrm>
      </p:grpSpPr>
      <p:sp>
        <p:nvSpPr>
          <p:cNvPr id="2" name="Titre 1"/>
          <p:cNvSpPr txBox="1">
            <a:spLocks/>
          </p:cNvSpPr>
          <p:nvPr/>
        </p:nvSpPr>
        <p:spPr>
          <a:xfrm rot="799438">
            <a:off x="365379" y="1051584"/>
            <a:ext cx="8535110" cy="3110203"/>
          </a:xfrm>
          <a:prstGeom prst="rect">
            <a:avLst/>
          </a:prstGeom>
        </p:spPr>
        <p:txBody>
          <a:bodyPr>
            <a:noAutofit/>
          </a:bodyPr>
          <a:lstStyle/>
          <a:p>
            <a:pPr lvl="0" algn="ctr">
              <a:spcBef>
                <a:spcPct val="0"/>
              </a:spcBef>
            </a:pPr>
            <a:r>
              <a:rPr kumimoji="0" lang="ar-MA" sz="6000" b="1" i="0" u="none" strike="noStrike" kern="1200" cap="none" spc="0" normalizeH="0" baseline="0" noProof="0" dirty="0" smtClean="0">
                <a:ln>
                  <a:noFill/>
                </a:ln>
                <a:solidFill>
                  <a:srgbClr val="FF0000"/>
                </a:solidFill>
                <a:effectLst/>
                <a:uLnTx/>
                <a:uFillTx/>
                <a:latin typeface="David" pitchFamily="34" charset="-79"/>
                <a:ea typeface="+mj-ea"/>
                <a:cs typeface="David" pitchFamily="34" charset="-79"/>
              </a:rPr>
              <a:t>اختزال الدرس </a:t>
            </a:r>
            <a:r>
              <a:rPr lang="ar-MA" sz="6000" b="1" baseline="0" dirty="0" smtClean="0">
                <a:solidFill>
                  <a:srgbClr val="FF0000"/>
                </a:solidFill>
                <a:latin typeface="David" pitchFamily="34" charset="-79"/>
                <a:ea typeface="+mj-ea"/>
                <a:cs typeface="David" pitchFamily="34" charset="-79"/>
              </a:rPr>
              <a:t>في</a:t>
            </a:r>
            <a:r>
              <a:rPr lang="ar-MA" sz="6000" b="1" dirty="0" smtClean="0">
                <a:solidFill>
                  <a:srgbClr val="FF0000"/>
                </a:solidFill>
                <a:latin typeface="David" pitchFamily="34" charset="-79"/>
                <a:ea typeface="+mj-ea"/>
                <a:cs typeface="David" pitchFamily="34" charset="-79"/>
              </a:rPr>
              <a:t> الالتزام </a:t>
            </a:r>
            <a:r>
              <a:rPr lang="ar-MA" sz="6000" b="1" dirty="0" err="1" smtClean="0">
                <a:solidFill>
                  <a:srgbClr val="FF0000"/>
                </a:solidFill>
                <a:latin typeface="David" pitchFamily="34" charset="-79"/>
                <a:ea typeface="+mj-ea"/>
                <a:cs typeface="David" pitchFamily="34" charset="-79"/>
              </a:rPr>
              <a:t>ب</a:t>
            </a:r>
            <a:r>
              <a:rPr kumimoji="0" lang="ar-MA" sz="6000" b="1" i="0" u="none" strike="noStrike" kern="1200" cap="none" spc="0" normalizeH="0" baseline="0" noProof="0" dirty="0" smtClean="0">
                <a:ln>
                  <a:noFill/>
                </a:ln>
                <a:solidFill>
                  <a:srgbClr val="FF0000"/>
                </a:solidFill>
                <a:effectLst/>
                <a:uLnTx/>
                <a:uFillTx/>
                <a:latin typeface="David" pitchFamily="34" charset="-79"/>
                <a:ea typeface="+mj-ea"/>
                <a:cs typeface="David" pitchFamily="34" charset="-79"/>
              </a:rPr>
              <a:t>تنفيذ خطوات محددة وغير قابلة للتغير مجرد </a:t>
            </a:r>
            <a:r>
              <a:rPr kumimoji="0" lang="ar-MA" sz="6000" b="1" i="0" u="none" strike="noStrike" kern="1200" cap="none" spc="0" normalizeH="0" baseline="0" noProof="0" dirty="0" err="1" smtClean="0">
                <a:ln>
                  <a:noFill/>
                </a:ln>
                <a:solidFill>
                  <a:srgbClr val="FF0000"/>
                </a:solidFill>
                <a:effectLst/>
                <a:uLnTx/>
                <a:uFillTx/>
                <a:latin typeface="David" pitchFamily="34" charset="-79"/>
                <a:ea typeface="+mj-ea"/>
                <a:cs typeface="David" pitchFamily="34" charset="-79"/>
              </a:rPr>
              <a:t>تقزيم</a:t>
            </a:r>
            <a:r>
              <a:rPr kumimoji="0" lang="ar-MA" sz="6000" b="1" i="0" u="none" strike="noStrike" kern="1200" cap="none" spc="0" normalizeH="0" baseline="0" noProof="0" dirty="0" smtClean="0">
                <a:ln>
                  <a:noFill/>
                </a:ln>
                <a:solidFill>
                  <a:srgbClr val="FF0000"/>
                </a:solidFill>
                <a:effectLst/>
                <a:uLnTx/>
                <a:uFillTx/>
                <a:latin typeface="David" pitchFamily="34" charset="-79"/>
                <a:ea typeface="+mj-ea"/>
                <a:cs typeface="David" pitchFamily="34" charset="-79"/>
              </a:rPr>
              <a:t> لفعل بناء </a:t>
            </a:r>
            <a:r>
              <a:rPr kumimoji="0" lang="ar-MA" sz="6000" b="1" i="0" u="none" strike="noStrike" kern="1200" cap="none" spc="0" normalizeH="0" baseline="0" noProof="0" dirty="0" err="1" smtClean="0">
                <a:ln>
                  <a:noFill/>
                </a:ln>
                <a:solidFill>
                  <a:srgbClr val="FF0000"/>
                </a:solidFill>
                <a:effectLst/>
                <a:uLnTx/>
                <a:uFillTx/>
                <a:latin typeface="David" pitchFamily="34" charset="-79"/>
                <a:ea typeface="+mj-ea"/>
                <a:cs typeface="David" pitchFamily="34" charset="-79"/>
              </a:rPr>
              <a:t>التعلمات</a:t>
            </a:r>
            <a:r>
              <a:rPr kumimoji="0" lang="ar-MA" sz="6000" b="1" i="0" u="none" strike="noStrike" kern="1200" cap="none" spc="0" normalizeH="0" baseline="0" noProof="0" dirty="0" smtClean="0">
                <a:ln>
                  <a:noFill/>
                </a:ln>
                <a:solidFill>
                  <a:srgbClr val="FF0000"/>
                </a:solidFill>
                <a:effectLst/>
                <a:uLnTx/>
                <a:uFillTx/>
                <a:latin typeface="David" pitchFamily="34" charset="-79"/>
                <a:ea typeface="+mj-ea"/>
                <a:cs typeface="David" pitchFamily="34" charset="-79"/>
              </a:rPr>
              <a:t> </a:t>
            </a:r>
            <a:endParaRPr kumimoji="0" lang="fr-FR" sz="6000" b="1" i="0" u="none" strike="noStrike" kern="1200" cap="none" spc="0" normalizeH="0" baseline="0" noProof="0" dirty="0">
              <a:ln>
                <a:noFill/>
              </a:ln>
              <a:solidFill>
                <a:srgbClr val="FF0000"/>
              </a:solidFill>
              <a:effectLst/>
              <a:uLnTx/>
              <a:uFillTx/>
              <a:latin typeface="David" pitchFamily="34" charset="-79"/>
              <a:ea typeface="+mj-ea"/>
              <a:cs typeface="David" pitchFamily="34" charset="-79"/>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228" fill="hold">
                                          <p:stCondLst>
                                            <p:cond delay="0"/>
                                          </p:stCondLst>
                                        </p:cTn>
                                        <p:tgtEl>
                                          <p:spTgt spid="2"/>
                                        </p:tgtEl>
                                        <p:attrNameLst>
                                          <p:attrName>style.rotation</p:attrName>
                                        </p:attrNameLst>
                                      </p:cBhvr>
                                      <p:to>
                                        <p:strVal val="-45.0"/>
                                      </p:to>
                                    </p:set>
                                    <p:anim calcmode="lin" valueType="num">
                                      <p:cBhvr>
                                        <p:cTn id="8" dur="228" fill="hold">
                                          <p:stCondLst>
                                            <p:cond delay="228"/>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228"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78" decel="50000" autoRev="1" fill="hold">
                                          <p:stCondLst>
                                            <p:cond delay="228"/>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68" fill="hold">
                                          <p:stCondLst>
                                            <p:cond delay="432"/>
                                          </p:stCondLst>
                                        </p:cTn>
                                        <p:tgtEl>
                                          <p:spTgt spid="2"/>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0" y="2500306"/>
            <a:ext cx="9144000" cy="1500198"/>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43000" indent="-1143000" algn="r" rtl="1"/>
            <a:endParaRPr lang="ar-MA" sz="3200" b="1" dirty="0" smtClean="0">
              <a:solidFill>
                <a:srgbClr val="FF0000"/>
              </a:solidFill>
            </a:endParaRPr>
          </a:p>
          <a:p>
            <a:pPr marL="1143000" indent="-1143000" algn="r" rtl="1"/>
            <a:r>
              <a:rPr lang="ar-MA" sz="4000" b="1" dirty="0" smtClean="0">
                <a:solidFill>
                  <a:srgbClr val="FF0000"/>
                </a:solidFill>
              </a:rPr>
              <a:t>3</a:t>
            </a:r>
            <a:r>
              <a:rPr lang="ar-MA" sz="4800" b="1" dirty="0" smtClean="0">
                <a:solidFill>
                  <a:srgbClr val="FF0000"/>
                </a:solidFill>
              </a:rPr>
              <a:t>. حين تدبير الفوارق الفردية لدى المتعلمين</a:t>
            </a:r>
            <a:endParaRPr lang="ar-MA" sz="4000" b="1" dirty="0" smtClean="0">
              <a:solidFill>
                <a:srgbClr val="FF0000"/>
              </a:solidFill>
            </a:endParaRPr>
          </a:p>
          <a:p>
            <a:pPr marL="1143000" indent="-1143000" rtl="1"/>
            <a:r>
              <a:rPr lang="fr-FR" sz="2600" b="1" dirty="0" smtClean="0">
                <a:solidFill>
                  <a:srgbClr val="FF0000"/>
                </a:solidFill>
              </a:rPr>
              <a:t>3/Concevoir et faire évoluer des dispositifs de différenciation</a:t>
            </a:r>
          </a:p>
          <a:p>
            <a:pPr marL="1143000" indent="-1143000" algn="r" rtl="1"/>
            <a:r>
              <a:rPr lang="fr-FR" sz="2600" b="1" dirty="0" smtClean="0"/>
              <a:t> </a:t>
            </a:r>
            <a:endParaRPr lang="fr-FR" sz="2600" b="1" dirty="0">
              <a:solidFill>
                <a:srgbClr val="FF0000"/>
              </a:solidFill>
              <a:effectLst>
                <a:outerShdw blurRad="38100" dist="38100" dir="2700000" algn="tl">
                  <a:srgbClr val="000000">
                    <a:alpha val="43137"/>
                  </a:srgbClr>
                </a:outerShdw>
              </a:effectLst>
            </a:endParaRPr>
          </a:p>
        </p:txBody>
      </p:sp>
      <p:sp>
        <p:nvSpPr>
          <p:cNvPr id="7" name="Larme 6"/>
          <p:cNvSpPr/>
          <p:nvPr/>
        </p:nvSpPr>
        <p:spPr>
          <a:xfrm>
            <a:off x="0" y="0"/>
            <a:ext cx="4572000" cy="2500330"/>
          </a:xfrm>
          <a:prstGeom prst="teardrop">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MA" sz="3600" dirty="0" smtClean="0"/>
              <a:t>تدبير اختلاف قدرات المتعلمين داخل جماعة-الفصل</a:t>
            </a:r>
            <a:endParaRPr lang="fr-FR" sz="3600" dirty="0"/>
          </a:p>
        </p:txBody>
      </p:sp>
      <p:sp>
        <p:nvSpPr>
          <p:cNvPr id="10" name="Nuage 9"/>
          <p:cNvSpPr/>
          <p:nvPr/>
        </p:nvSpPr>
        <p:spPr>
          <a:xfrm>
            <a:off x="4643438" y="0"/>
            <a:ext cx="4500562" cy="2500306"/>
          </a:xfrm>
          <a:prstGeom prst="cloud">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MA" sz="3600" dirty="0" smtClean="0"/>
              <a:t>تدبير القسم ذي ”الأبواب المفتوحة“</a:t>
            </a:r>
            <a:endParaRPr lang="fr-FR" sz="3600" dirty="0"/>
          </a:p>
        </p:txBody>
      </p:sp>
      <p:sp>
        <p:nvSpPr>
          <p:cNvPr id="11" name="Organigramme : Stockage à accès séquentiel 10"/>
          <p:cNvSpPr/>
          <p:nvPr/>
        </p:nvSpPr>
        <p:spPr>
          <a:xfrm>
            <a:off x="0" y="4214794"/>
            <a:ext cx="4214810" cy="2643206"/>
          </a:xfrm>
          <a:prstGeom prst="flowChartMagneticTap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MA" sz="4400" dirty="0" smtClean="0"/>
              <a:t>ممارسة الدعم المندمج </a:t>
            </a:r>
            <a:r>
              <a:rPr lang="fr-FR" sz="3600" dirty="0" smtClean="0"/>
              <a:t>(soutien intégré)</a:t>
            </a:r>
            <a:endParaRPr lang="fr-FR" sz="3600" dirty="0"/>
          </a:p>
        </p:txBody>
      </p:sp>
      <p:sp>
        <p:nvSpPr>
          <p:cNvPr id="12" name="Organigramme : Bande perforée 11"/>
          <p:cNvSpPr/>
          <p:nvPr/>
        </p:nvSpPr>
        <p:spPr>
          <a:xfrm>
            <a:off x="4286248" y="4143380"/>
            <a:ext cx="4572032" cy="2714620"/>
          </a:xfrm>
          <a:prstGeom prst="flowChartPunchedTap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MA" sz="3600" dirty="0" smtClean="0"/>
              <a:t>تطوير وتشجيع العمل التعاوني </a:t>
            </a:r>
            <a:r>
              <a:rPr lang="ar-MA" sz="3600" dirty="0" err="1" smtClean="0"/>
              <a:t>والتمدرس</a:t>
            </a:r>
            <a:r>
              <a:rPr lang="ar-MA" sz="3600" dirty="0" smtClean="0"/>
              <a:t> المتبادل </a:t>
            </a:r>
            <a:endParaRPr lang="fr-FR" sz="36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0" fill="hold"/>
                                        <p:tgtEl>
                                          <p:spTgt spid="4"/>
                                        </p:tgtEl>
                                        <p:attrNameLst>
                                          <p:attrName>ppt_w</p:attrName>
                                        </p:attrNameLst>
                                      </p:cBhvr>
                                      <p:tavLst>
                                        <p:tav tm="0" fmla="#ppt_w*sin(2.5*pi*$)">
                                          <p:val>
                                            <p:fltVal val="0"/>
                                          </p:val>
                                        </p:tav>
                                        <p:tav tm="100000">
                                          <p:val>
                                            <p:fltVal val="1"/>
                                          </p:val>
                                        </p:tav>
                                      </p:tavLst>
                                    </p:anim>
                                    <p:anim calcmode="lin" valueType="num">
                                      <p:cBhvr>
                                        <p:cTn id="8" dur="5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p:cTn id="13" dur="3000" fill="hold"/>
                                        <p:tgtEl>
                                          <p:spTgt spid="7"/>
                                        </p:tgtEl>
                                        <p:attrNameLst>
                                          <p:attrName>ppt_w</p:attrName>
                                        </p:attrNameLst>
                                      </p:cBhvr>
                                      <p:tavLst>
                                        <p:tav tm="0">
                                          <p:val>
                                            <p:fltVal val="0"/>
                                          </p:val>
                                        </p:tav>
                                        <p:tav tm="100000">
                                          <p:val>
                                            <p:strVal val="#ppt_w"/>
                                          </p:val>
                                        </p:tav>
                                      </p:tavLst>
                                    </p:anim>
                                    <p:anim calcmode="lin" valueType="num">
                                      <p:cBhvr>
                                        <p:cTn id="14" dur="30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6"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barn(inHorizontal)">
                                      <p:cBhvr>
                                        <p:cTn id="19" dur="30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circle(in)">
                                      <p:cBhvr>
                                        <p:cTn id="24" dur="20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6"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barn(inHorizontal)">
                                      <p:cBhvr>
                                        <p:cTn id="29" dur="3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10" grpId="0" animBg="1"/>
      <p:bldP spid="11" grpId="0" animBg="1"/>
      <p:bldP spid="1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ZoneTexte 4"/>
          <p:cNvSpPr txBox="1"/>
          <p:nvPr/>
        </p:nvSpPr>
        <p:spPr>
          <a:xfrm>
            <a:off x="0" y="1"/>
            <a:ext cx="9144000" cy="144655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rtl="1"/>
            <a:r>
              <a:rPr lang="ar-MA" sz="4400" b="1" dirty="0" smtClean="0"/>
              <a:t>أ- تدبير تنوع واختلاف قدرات المتعلمين داخل جماعة-الفصل</a:t>
            </a:r>
            <a:endParaRPr lang="fr-FR" sz="4400" b="1" dirty="0" smtClean="0"/>
          </a:p>
        </p:txBody>
      </p:sp>
      <p:sp>
        <p:nvSpPr>
          <p:cNvPr id="3" name="ZoneTexte 2"/>
          <p:cNvSpPr txBox="1"/>
          <p:nvPr/>
        </p:nvSpPr>
        <p:spPr>
          <a:xfrm>
            <a:off x="0" y="1428736"/>
            <a:ext cx="9144000" cy="5139869"/>
          </a:xfrm>
          <a:prstGeom prst="rect">
            <a:avLst/>
          </a:prstGeom>
          <a:noFill/>
        </p:spPr>
        <p:txBody>
          <a:bodyPr wrap="square" rtlCol="0">
            <a:spAutoFit/>
          </a:bodyPr>
          <a:lstStyle/>
          <a:p>
            <a:pPr algn="just" rtl="1"/>
            <a:r>
              <a:rPr lang="ar-MA" sz="4400" b="1" dirty="0" smtClean="0"/>
              <a:t>لا يحنّ المدرس في التعلم التفاعلي إلى حصول انسجام تام بين قدرات المتعلمين، بل يرى ال</a:t>
            </a:r>
            <a:r>
              <a:rPr lang="ar-MA" sz="4400" b="1" dirty="0" smtClean="0">
                <a:solidFill>
                  <a:srgbClr val="FF0000"/>
                </a:solidFill>
              </a:rPr>
              <a:t>تنوع والاختلاف في </a:t>
            </a:r>
            <a:r>
              <a:rPr lang="ar-MA" sz="4400" b="1" dirty="0" smtClean="0"/>
              <a:t>إمكانياتهم آلية لتحقيق التفاعل ومصدر </a:t>
            </a:r>
            <a:r>
              <a:rPr lang="ar-MA" sz="4400" b="1" dirty="0" err="1" smtClean="0"/>
              <a:t>إغناء</a:t>
            </a:r>
            <a:r>
              <a:rPr lang="ar-MA" sz="4400" b="1" dirty="0" smtClean="0"/>
              <a:t> وإثراء لبناء </a:t>
            </a:r>
            <a:r>
              <a:rPr lang="ar-MA" sz="4400" b="1" dirty="0" err="1" smtClean="0"/>
              <a:t>تعلمات</a:t>
            </a:r>
            <a:r>
              <a:rPr lang="ar-MA" sz="4400" b="1" dirty="0" smtClean="0"/>
              <a:t> جديدة؛ (</a:t>
            </a:r>
            <a:r>
              <a:rPr lang="ar-MA" sz="4400" b="1" dirty="0" err="1" smtClean="0"/>
              <a:t>البيداغوجيا</a:t>
            </a:r>
            <a:r>
              <a:rPr lang="ar-MA" sz="4400" b="1" dirty="0" smtClean="0"/>
              <a:t> </a:t>
            </a:r>
            <a:r>
              <a:rPr lang="ar-MA" sz="4400" b="1" dirty="0" err="1" smtClean="0"/>
              <a:t>الفارقية</a:t>
            </a:r>
            <a:r>
              <a:rPr lang="ar-MA" sz="4400" b="1" dirty="0" smtClean="0"/>
              <a:t>).</a:t>
            </a:r>
          </a:p>
          <a:p>
            <a:pPr algn="just" rtl="1"/>
            <a:r>
              <a:rPr lang="ar-MA" sz="3600" b="1" dirty="0" err="1" smtClean="0"/>
              <a:t>بير</a:t>
            </a:r>
            <a:r>
              <a:rPr lang="ar-MA" sz="3600" b="1" dirty="0" smtClean="0"/>
              <a:t>، </a:t>
            </a:r>
            <a:r>
              <a:rPr lang="ar-MA" sz="3600" b="1" dirty="0" err="1" smtClean="0"/>
              <a:t>ميريو</a:t>
            </a:r>
            <a:r>
              <a:rPr lang="ar-MA" sz="3600" b="1" dirty="0" smtClean="0"/>
              <a:t>، مثلا، عارضا بقوة فكرة بناء جماعات منسجمة، فاستثمار تعدد القدرات أساسي لبناء التعلمات </a:t>
            </a:r>
            <a:r>
              <a:rPr lang="ar-MA" sz="3200" b="1" dirty="0" smtClean="0"/>
              <a:t>(أعمال </a:t>
            </a:r>
            <a:r>
              <a:rPr lang="fr-FR" sz="3200" b="1" dirty="0" smtClean="0"/>
              <a:t>Freinet</a:t>
            </a:r>
            <a:r>
              <a:rPr lang="ar-MA" sz="3200" b="1" dirty="0" smtClean="0"/>
              <a:t>) </a:t>
            </a:r>
            <a:r>
              <a:rPr lang="ar-MA" sz="3600" b="1" dirty="0" smtClean="0"/>
              <a:t>نو</a:t>
            </a:r>
            <a:r>
              <a:rPr lang="fr-FR" sz="3200" b="1" dirty="0" smtClean="0">
                <a:solidFill>
                  <a:srgbClr val="FF0000"/>
                </a:solidFill>
              </a:rPr>
              <a:t>Gérer l’hétérogénéité </a:t>
            </a:r>
            <a:r>
              <a:rPr lang="fr-FR" sz="3200" b="1" dirty="0" smtClean="0"/>
              <a:t>≠ homogénéité</a:t>
            </a:r>
            <a:endParaRPr lang="fr-FR" sz="3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0" fill="hold"/>
                                        <p:tgtEl>
                                          <p:spTgt spid="5"/>
                                        </p:tgtEl>
                                        <p:attrNameLst>
                                          <p:attrName>ppt_w</p:attrName>
                                        </p:attrNameLst>
                                      </p:cBhvr>
                                      <p:tavLst>
                                        <p:tav tm="0" fmla="#ppt_w*sin(2.5*pi*$)">
                                          <p:val>
                                            <p:fltVal val="0"/>
                                          </p:val>
                                        </p:tav>
                                        <p:tav tm="100000">
                                          <p:val>
                                            <p:fltVal val="1"/>
                                          </p:val>
                                        </p:tav>
                                      </p:tavLst>
                                    </p:anim>
                                    <p:anim calcmode="lin" valueType="num">
                                      <p:cBhvr>
                                        <p:cTn id="8" dur="50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heel(4)">
                                      <p:cBhvr>
                                        <p:cTn id="13" dur="2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6"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barn(inHorizontal)">
                                      <p:cBhvr>
                                        <p:cTn id="18" dur="3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ZoneTexte 4"/>
          <p:cNvSpPr txBox="1"/>
          <p:nvPr/>
        </p:nvSpPr>
        <p:spPr>
          <a:xfrm>
            <a:off x="0" y="0"/>
            <a:ext cx="9144000" cy="92333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lvl="0" algn="ctr" rtl="1"/>
            <a:r>
              <a:rPr lang="ar-MA" sz="5400" dirty="0" smtClean="0"/>
              <a:t>ب- تدبير القسم باعتباره فضاء منفتحا</a:t>
            </a:r>
            <a:endParaRPr lang="fr-FR" sz="5400" dirty="0" smtClean="0"/>
          </a:p>
        </p:txBody>
      </p:sp>
      <p:sp>
        <p:nvSpPr>
          <p:cNvPr id="3" name="ZoneTexte 2"/>
          <p:cNvSpPr txBox="1"/>
          <p:nvPr/>
        </p:nvSpPr>
        <p:spPr>
          <a:xfrm>
            <a:off x="214314" y="928670"/>
            <a:ext cx="8786842" cy="6001643"/>
          </a:xfrm>
          <a:prstGeom prst="rect">
            <a:avLst/>
          </a:prstGeom>
          <a:noFill/>
        </p:spPr>
        <p:txBody>
          <a:bodyPr wrap="square" rtlCol="0">
            <a:spAutoFit/>
          </a:bodyPr>
          <a:lstStyle/>
          <a:p>
            <a:pPr algn="just" rtl="1"/>
            <a:r>
              <a:rPr lang="ar-MA" sz="4800" b="1" dirty="0" smtClean="0"/>
              <a:t>إن نجاح التعلم التفاعلي </a:t>
            </a:r>
            <a:r>
              <a:rPr lang="ar-MA" sz="4800" b="1" dirty="0" err="1" smtClean="0"/>
              <a:t>رهين</a:t>
            </a:r>
            <a:r>
              <a:rPr lang="ar-MA" sz="4800" b="1" dirty="0" smtClean="0"/>
              <a:t> بالاشتغال قي </a:t>
            </a:r>
            <a:r>
              <a:rPr lang="ar-MA" sz="4800" b="1" dirty="0" smtClean="0">
                <a:solidFill>
                  <a:srgbClr val="FF0000"/>
                </a:solidFill>
              </a:rPr>
              <a:t>القسم ذي “الباب المفتوح”، </a:t>
            </a:r>
            <a:r>
              <a:rPr lang="ar-MA" sz="4800" b="1" dirty="0" smtClean="0"/>
              <a:t>إذ لا يعتمد المدرس فقط على تجربته الخاصة في تدبير القسم، بل ينسج روابط للتعاون مع باقي المدرسين ويشيد فضاء للحوار معهم من أجل تطوير قدراته </a:t>
            </a:r>
            <a:r>
              <a:rPr lang="ar-MA" sz="4800" b="1" dirty="0" err="1" smtClean="0"/>
              <a:t>التدبيرية</a:t>
            </a:r>
            <a:r>
              <a:rPr lang="ar-MA" sz="4800" b="1" dirty="0" smtClean="0"/>
              <a:t> لجماعة الفصل بغية توجيه تعدد إمكانات المتعلمين نحو الإبداع والابتكار.</a:t>
            </a:r>
            <a:endParaRPr lang="fr-FR" sz="4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0" fill="hold"/>
                                        <p:tgtEl>
                                          <p:spTgt spid="5"/>
                                        </p:tgtEl>
                                        <p:attrNameLst>
                                          <p:attrName>ppt_w</p:attrName>
                                        </p:attrNameLst>
                                      </p:cBhvr>
                                      <p:tavLst>
                                        <p:tav tm="0" fmla="#ppt_w*sin(2.5*pi*$)">
                                          <p:val>
                                            <p:fltVal val="0"/>
                                          </p:val>
                                        </p:tav>
                                        <p:tav tm="100000">
                                          <p:val>
                                            <p:fltVal val="1"/>
                                          </p:val>
                                        </p:tav>
                                      </p:tavLst>
                                    </p:anim>
                                    <p:anim calcmode="lin" valueType="num">
                                      <p:cBhvr>
                                        <p:cTn id="8" dur="50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dissolve">
                                      <p:cBhvr>
                                        <p:cTn id="13" dur="3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r="-2000"/>
          </a:stretch>
        </a:blipFill>
        <a:effectLst/>
      </p:bgPr>
    </p:bg>
    <p:spTree>
      <p:nvGrpSpPr>
        <p:cNvPr id="1" name=""/>
        <p:cNvGrpSpPr/>
        <p:nvPr/>
      </p:nvGrpSpPr>
      <p:grpSpPr>
        <a:xfrm>
          <a:off x="0" y="0"/>
          <a:ext cx="0" cy="0"/>
          <a:chOff x="0" y="0"/>
          <a:chExt cx="0" cy="0"/>
        </a:xfrm>
      </p:grpSpPr>
      <p:sp>
        <p:nvSpPr>
          <p:cNvPr id="5" name="ZoneTexte 4"/>
          <p:cNvSpPr txBox="1"/>
          <p:nvPr/>
        </p:nvSpPr>
        <p:spPr>
          <a:xfrm>
            <a:off x="0" y="0"/>
            <a:ext cx="9144000" cy="92333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lvl="0" algn="ctr" rtl="1"/>
            <a:r>
              <a:rPr lang="ar-MA" sz="5400" dirty="0" smtClean="0"/>
              <a:t>ج- ممارسة الدعم المندمج</a:t>
            </a:r>
            <a:r>
              <a:rPr lang="ar-MA" sz="3600" dirty="0" smtClean="0"/>
              <a:t> (</a:t>
            </a:r>
            <a:r>
              <a:rPr lang="fr-FR" sz="3600" dirty="0" smtClean="0"/>
              <a:t>soutien intégré</a:t>
            </a:r>
            <a:r>
              <a:rPr lang="ar-MA" sz="3600" dirty="0" smtClean="0"/>
              <a:t>)</a:t>
            </a:r>
            <a:endParaRPr lang="fr-FR" sz="3600" dirty="0" smtClean="0">
              <a:latin typeface="Arial" pitchFamily="34" charset="0"/>
              <a:cs typeface="Arial" pitchFamily="34" charset="0"/>
            </a:endParaRPr>
          </a:p>
        </p:txBody>
      </p:sp>
      <p:sp>
        <p:nvSpPr>
          <p:cNvPr id="6" name="Rectangle à coins arrondis 5"/>
          <p:cNvSpPr/>
          <p:nvPr/>
        </p:nvSpPr>
        <p:spPr>
          <a:xfrm>
            <a:off x="0" y="1000108"/>
            <a:ext cx="6786578" cy="500066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MA" sz="3600" b="1" dirty="0" smtClean="0"/>
              <a:t>لا يقتصر الدعم، في التعلم التفاعلي، على المتعلمين الذين يواجهون صعوبات ما، بل يشارك جميع المتعلمين دون استثناء في حصة الدعم، والذي يتم </a:t>
            </a:r>
            <a:r>
              <a:rPr lang="ar-MA" sz="3600" b="1" dirty="0" smtClean="0">
                <a:solidFill>
                  <a:srgbClr val="FF0000"/>
                </a:solidFill>
              </a:rPr>
              <a:t>بشكل مندمج</a:t>
            </a:r>
            <a:r>
              <a:rPr lang="ar-MA" sz="3600" b="1" dirty="0" smtClean="0"/>
              <a:t>. </a:t>
            </a:r>
          </a:p>
          <a:p>
            <a:pPr algn="just" rtl="1"/>
            <a:r>
              <a:rPr lang="ar-MA" sz="3600" b="1" dirty="0" smtClean="0">
                <a:solidFill>
                  <a:srgbClr val="7030A0"/>
                </a:solidFill>
              </a:rPr>
              <a:t>ينفي التعلم التفاعلي أية إمكانية للإقصاء</a:t>
            </a:r>
            <a:r>
              <a:rPr lang="ar-MA" sz="3600" b="1" dirty="0" smtClean="0"/>
              <a:t>: بقدر ما يعالج الدعم قي هذا التعلم تعثرا ما للبعض، بقدر ما يعزز بناء </a:t>
            </a:r>
            <a:r>
              <a:rPr lang="ar-MA" sz="3600" b="1" dirty="0" err="1" smtClean="0"/>
              <a:t>تعلمات</a:t>
            </a:r>
            <a:r>
              <a:rPr lang="ar-MA" sz="3600" b="1" dirty="0" smtClean="0"/>
              <a:t> </a:t>
            </a:r>
            <a:r>
              <a:rPr lang="ar-MA" sz="3600" b="1" dirty="0" err="1" smtClean="0"/>
              <a:t>الآحرين</a:t>
            </a:r>
            <a:r>
              <a:rPr lang="ar-MA" sz="3600" b="1" dirty="0" smtClean="0"/>
              <a:t>، “</a:t>
            </a:r>
            <a:r>
              <a:rPr lang="ar-MA" sz="3600" b="1" dirty="0" err="1" smtClean="0">
                <a:solidFill>
                  <a:schemeClr val="accent6">
                    <a:lumMod val="75000"/>
                  </a:schemeClr>
                </a:solidFill>
              </a:rPr>
              <a:t>البيداغوجيا</a:t>
            </a:r>
            <a:r>
              <a:rPr lang="ar-MA" sz="3600" b="1" dirty="0" smtClean="0">
                <a:solidFill>
                  <a:schemeClr val="accent6">
                    <a:lumMod val="75000"/>
                  </a:schemeClr>
                </a:solidFill>
              </a:rPr>
              <a:t> </a:t>
            </a:r>
            <a:r>
              <a:rPr lang="ar-MA" sz="3600" b="1" dirty="0" err="1" smtClean="0">
                <a:solidFill>
                  <a:schemeClr val="accent6">
                    <a:lumMod val="75000"/>
                  </a:schemeClr>
                </a:solidFill>
              </a:rPr>
              <a:t>الفارقية</a:t>
            </a:r>
            <a:r>
              <a:rPr lang="ar-MA" sz="3600" b="1" dirty="0" smtClean="0"/>
              <a:t>“</a:t>
            </a:r>
            <a:endParaRPr lang="fr-FR"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0" fill="hold"/>
                                        <p:tgtEl>
                                          <p:spTgt spid="5"/>
                                        </p:tgtEl>
                                        <p:attrNameLst>
                                          <p:attrName>ppt_w</p:attrName>
                                        </p:attrNameLst>
                                      </p:cBhvr>
                                      <p:tavLst>
                                        <p:tav tm="0" fmla="#ppt_w*sin(2.5*pi*$)">
                                          <p:val>
                                            <p:fltVal val="0"/>
                                          </p:val>
                                        </p:tav>
                                        <p:tav tm="100000">
                                          <p:val>
                                            <p:fltVal val="1"/>
                                          </p:val>
                                        </p:tav>
                                      </p:tavLst>
                                    </p:anim>
                                    <p:anim calcmode="lin" valueType="num">
                                      <p:cBhvr>
                                        <p:cTn id="8" dur="50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Effect transition="in" filter="slide(fromBottom)">
                                      <p:cBhvr>
                                        <p:cTn id="13" dur="2000"/>
                                        <p:tgtEl>
                                          <p:spTgt spid="6">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9" presetClass="entr" presetSubtype="0" fill="hold" nodeType="clickEffect">
                                  <p:stCondLst>
                                    <p:cond delay="0"/>
                                  </p:stCondLst>
                                  <p:childTnLst>
                                    <p:set>
                                      <p:cBhvr>
                                        <p:cTn id="17" dur="1" fill="hold">
                                          <p:stCondLst>
                                            <p:cond delay="0"/>
                                          </p:stCondLst>
                                        </p:cTn>
                                        <p:tgtEl>
                                          <p:spTgt spid="6">
                                            <p:txEl>
                                              <p:pRg st="1" end="1"/>
                                            </p:txEl>
                                          </p:spTgt>
                                        </p:tgtEl>
                                        <p:attrNameLst>
                                          <p:attrName>style.visibility</p:attrName>
                                        </p:attrNameLst>
                                      </p:cBhvr>
                                      <p:to>
                                        <p:strVal val="visible"/>
                                      </p:to>
                                    </p:set>
                                    <p:anim calcmode="lin" valueType="num">
                                      <p:cBhvr>
                                        <p:cTn id="18" dur="1000" fill="hold"/>
                                        <p:tgtEl>
                                          <p:spTgt spid="6">
                                            <p:txEl>
                                              <p:pRg st="1" end="1"/>
                                            </p:txEl>
                                          </p:spTgt>
                                        </p:tgtEl>
                                        <p:attrNameLst>
                                          <p:attrName>ppt_x</p:attrName>
                                        </p:attrNameLst>
                                      </p:cBhvr>
                                      <p:tavLst>
                                        <p:tav tm="0">
                                          <p:val>
                                            <p:strVal val="#ppt_x-.2"/>
                                          </p:val>
                                        </p:tav>
                                        <p:tav tm="100000">
                                          <p:val>
                                            <p:strVal val="#ppt_x"/>
                                          </p:val>
                                        </p:tav>
                                      </p:tavLst>
                                    </p:anim>
                                    <p:anim calcmode="lin" valueType="num">
                                      <p:cBhvr>
                                        <p:cTn id="19" dur="1000" fill="hold"/>
                                        <p:tgtEl>
                                          <p:spTgt spid="6">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0" dur="10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5" name="ZoneTexte 4"/>
          <p:cNvSpPr txBox="1"/>
          <p:nvPr/>
        </p:nvSpPr>
        <p:spPr>
          <a:xfrm>
            <a:off x="0" y="1"/>
            <a:ext cx="9144000" cy="156966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r" rtl="1"/>
            <a:r>
              <a:rPr lang="ar-MA" sz="4800" dirty="0" smtClean="0"/>
              <a:t>د-إذكاء روح العمل التعاوني وتشجيع</a:t>
            </a:r>
            <a:r>
              <a:rPr lang="fr-FR" sz="4800" dirty="0" smtClean="0"/>
              <a:t> </a:t>
            </a:r>
            <a:r>
              <a:rPr lang="ar-MA" sz="4800" dirty="0" err="1" smtClean="0"/>
              <a:t>التمدرس</a:t>
            </a:r>
            <a:r>
              <a:rPr lang="ar-MA" sz="4800" dirty="0" smtClean="0"/>
              <a:t> المتبادل </a:t>
            </a:r>
            <a:r>
              <a:rPr lang="fr-FR" sz="4400" b="1" dirty="0" smtClean="0">
                <a:solidFill>
                  <a:srgbClr val="FF0000"/>
                </a:solidFill>
              </a:rPr>
              <a:t>« On n’apprend pas tout seul » </a:t>
            </a:r>
            <a:endParaRPr lang="fr-FR" sz="4400" dirty="0" smtClean="0">
              <a:solidFill>
                <a:srgbClr val="FF0000"/>
              </a:solidFill>
            </a:endParaRPr>
          </a:p>
        </p:txBody>
      </p:sp>
      <p:sp>
        <p:nvSpPr>
          <p:cNvPr id="4" name="ZoneTexte 3"/>
          <p:cNvSpPr txBox="1"/>
          <p:nvPr/>
        </p:nvSpPr>
        <p:spPr>
          <a:xfrm>
            <a:off x="0" y="1857364"/>
            <a:ext cx="9144000" cy="3170099"/>
          </a:xfrm>
          <a:prstGeom prst="rect">
            <a:avLst/>
          </a:prstGeom>
          <a:noFill/>
        </p:spPr>
        <p:txBody>
          <a:bodyPr wrap="square" rtlCol="0">
            <a:spAutoFit/>
          </a:bodyPr>
          <a:lstStyle/>
          <a:p>
            <a:pPr algn="just" rtl="1"/>
            <a:r>
              <a:rPr lang="ar-MA" sz="4000" b="1" dirty="0" smtClean="0"/>
              <a:t>يراهن التعلم التفاعلي على تعاون المتعلمين فيما بينهم دون أن يلعب أحدهم دور المدرس، حيث يسهر هذا الأخير على تنشيط نزاعاتهم المعرفية (</a:t>
            </a:r>
            <a:r>
              <a:rPr lang="fr-FR" sz="4000" b="1" dirty="0" smtClean="0"/>
              <a:t>conflits cognitifs </a:t>
            </a:r>
            <a:r>
              <a:rPr lang="ar-MA" sz="4000" b="1" dirty="0" smtClean="0"/>
              <a:t>) ويحرص على إنجاح </a:t>
            </a:r>
            <a:r>
              <a:rPr lang="ar-MA" sz="4000" b="1" dirty="0" smtClean="0">
                <a:solidFill>
                  <a:srgbClr val="7030A0"/>
                </a:solidFill>
              </a:rPr>
              <a:t>فعل </a:t>
            </a:r>
            <a:r>
              <a:rPr lang="ar-MA" sz="4000" b="1" dirty="0" err="1" smtClean="0">
                <a:solidFill>
                  <a:srgbClr val="7030A0"/>
                </a:solidFill>
              </a:rPr>
              <a:t>التمدرس</a:t>
            </a:r>
            <a:r>
              <a:rPr lang="ar-MA" sz="4000" b="1" dirty="0" smtClean="0">
                <a:solidFill>
                  <a:srgbClr val="7030A0"/>
                </a:solidFill>
              </a:rPr>
              <a:t> المتبادل</a:t>
            </a:r>
            <a:r>
              <a:rPr lang="fr-FR" sz="4000" b="1" dirty="0" smtClean="0">
                <a:solidFill>
                  <a:srgbClr val="7030A0"/>
                </a:solidFill>
              </a:rPr>
              <a:t>l’enseignement mutuel </a:t>
            </a:r>
            <a:r>
              <a:rPr lang="ar-MA" sz="4000" b="1" dirty="0" smtClean="0">
                <a:solidFill>
                  <a:srgbClr val="7030A0"/>
                </a:solidFill>
              </a:rPr>
              <a:t>.   </a:t>
            </a:r>
            <a:endParaRPr lang="fr-FR" sz="4000" b="1" dirty="0">
              <a:solidFill>
                <a:srgbClr val="7030A0"/>
              </a:solidFill>
            </a:endParaRPr>
          </a:p>
        </p:txBody>
      </p:sp>
      <p:sp>
        <p:nvSpPr>
          <p:cNvPr id="7" name="Nuage 6"/>
          <p:cNvSpPr/>
          <p:nvPr/>
        </p:nvSpPr>
        <p:spPr>
          <a:xfrm>
            <a:off x="1643042" y="5072074"/>
            <a:ext cx="4786346" cy="1428760"/>
          </a:xfrm>
          <a:prstGeom prst="cloud">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fr-FR" sz="3600" b="1" dirty="0" smtClean="0"/>
              <a:t>la méthode lancastérienne</a:t>
            </a:r>
            <a:r>
              <a:rPr lang="ar-MA" sz="3600" b="1" dirty="0" smtClean="0"/>
              <a:t> </a:t>
            </a:r>
            <a:endParaRPr lang="fr-FR"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0" fill="hold"/>
                                        <p:tgtEl>
                                          <p:spTgt spid="5"/>
                                        </p:tgtEl>
                                        <p:attrNameLst>
                                          <p:attrName>ppt_w</p:attrName>
                                        </p:attrNameLst>
                                      </p:cBhvr>
                                      <p:tavLst>
                                        <p:tav tm="0" fmla="#ppt_w*sin(2.5*pi*$)">
                                          <p:val>
                                            <p:fltVal val="0"/>
                                          </p:val>
                                        </p:tav>
                                        <p:tav tm="100000">
                                          <p:val>
                                            <p:fltVal val="1"/>
                                          </p:val>
                                        </p:tav>
                                      </p:tavLst>
                                    </p:anim>
                                    <p:anim calcmode="lin" valueType="num">
                                      <p:cBhvr>
                                        <p:cTn id="8" dur="50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diamond(in)">
                                      <p:cBhvr>
                                        <p:cTn id="13" dur="20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7" presetClass="entr" presetSubtype="10"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 calcmode="lin" valueType="num">
                                      <p:cBhvr>
                                        <p:cTn id="18" dur="500" fill="hold"/>
                                        <p:tgtEl>
                                          <p:spTgt spid="7"/>
                                        </p:tgtEl>
                                        <p:attrNameLst>
                                          <p:attrName>ppt_w</p:attrName>
                                        </p:attrNameLst>
                                      </p:cBhvr>
                                      <p:tavLst>
                                        <p:tav tm="0">
                                          <p:val>
                                            <p:fltVal val="0"/>
                                          </p:val>
                                        </p:tav>
                                        <p:tav tm="100000">
                                          <p:val>
                                            <p:strVal val="#ppt_w"/>
                                          </p:val>
                                        </p:tav>
                                      </p:tavLst>
                                    </p:anim>
                                    <p:anim calcmode="lin" valueType="num">
                                      <p:cBhvr>
                                        <p:cTn id="19" dur="500" fill="hold"/>
                                        <p:tgtEl>
                                          <p:spTgt spid="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0"/>
      <p:bldP spid="7"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5000" r="-25000"/>
          </a:stretch>
        </a:blipFill>
        <a:effectLst/>
      </p:bgPr>
    </p:bg>
    <p:spTree>
      <p:nvGrpSpPr>
        <p:cNvPr id="1" name=""/>
        <p:cNvGrpSpPr/>
        <p:nvPr/>
      </p:nvGrpSpPr>
      <p:grpSpPr>
        <a:xfrm>
          <a:off x="0" y="0"/>
          <a:ext cx="0" cy="0"/>
          <a:chOff x="0" y="0"/>
          <a:chExt cx="0" cy="0"/>
        </a:xfrm>
      </p:grpSpPr>
      <p:sp>
        <p:nvSpPr>
          <p:cNvPr id="2" name="Titre 1"/>
          <p:cNvSpPr txBox="1">
            <a:spLocks/>
          </p:cNvSpPr>
          <p:nvPr/>
        </p:nvSpPr>
        <p:spPr>
          <a:xfrm rot="799438">
            <a:off x="372967" y="1052471"/>
            <a:ext cx="8535110" cy="3044349"/>
          </a:xfrm>
          <a:prstGeom prst="rect">
            <a:avLst/>
          </a:prstGeom>
        </p:spPr>
        <p:txBody>
          <a:bodyPr>
            <a:noAutofit/>
          </a:bodyPr>
          <a:lstStyle/>
          <a:p>
            <a:pPr lvl="0" algn="ctr">
              <a:spcBef>
                <a:spcPct val="0"/>
              </a:spcBef>
            </a:pPr>
            <a:r>
              <a:rPr lang="ar-MA" sz="6600" b="1" dirty="0" smtClean="0">
                <a:solidFill>
                  <a:srgbClr val="FF0000"/>
                </a:solidFill>
                <a:latin typeface="David" pitchFamily="34" charset="-79"/>
                <a:cs typeface="David" pitchFamily="34" charset="-79"/>
              </a:rPr>
              <a:t>الاعتقاد بوجود قسم لمتعلمين ذوي القدرات نفسها أضحى مجرد حلم </a:t>
            </a:r>
            <a:endParaRPr lang="fr-FR" sz="6600" b="1" dirty="0" smtClean="0">
              <a:solidFill>
                <a:srgbClr val="FF0000"/>
              </a:solidFill>
              <a:latin typeface="David" pitchFamily="34" charset="-79"/>
              <a:cs typeface="David" pitchFamily="34" charset="-79"/>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r-FR" sz="6600" b="1" i="0" u="none" strike="noStrike" kern="1200" cap="none" spc="0" normalizeH="0" baseline="0" noProof="0" dirty="0">
              <a:ln>
                <a:noFill/>
              </a:ln>
              <a:solidFill>
                <a:srgbClr val="FF0000"/>
              </a:solidFill>
              <a:effectLst/>
              <a:uLnTx/>
              <a:uFillTx/>
              <a:latin typeface="David" pitchFamily="34" charset="-79"/>
              <a:ea typeface="+mj-ea"/>
              <a:cs typeface="David" pitchFamily="34" charset="-79"/>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228" fill="hold">
                                          <p:stCondLst>
                                            <p:cond delay="0"/>
                                          </p:stCondLst>
                                        </p:cTn>
                                        <p:tgtEl>
                                          <p:spTgt spid="2"/>
                                        </p:tgtEl>
                                        <p:attrNameLst>
                                          <p:attrName>style.rotation</p:attrName>
                                        </p:attrNameLst>
                                      </p:cBhvr>
                                      <p:to>
                                        <p:strVal val="-45.0"/>
                                      </p:to>
                                    </p:set>
                                    <p:anim calcmode="lin" valueType="num">
                                      <p:cBhvr>
                                        <p:cTn id="8" dur="228" fill="hold">
                                          <p:stCondLst>
                                            <p:cond delay="228"/>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228"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78" decel="50000" autoRev="1" fill="hold">
                                          <p:stCondLst>
                                            <p:cond delay="228"/>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68" fill="hold">
                                          <p:stCondLst>
                                            <p:cond delay="432"/>
                                          </p:stCondLst>
                                        </p:cTn>
                                        <p:tgtEl>
                                          <p:spTgt spid="2"/>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285784" y="2786058"/>
            <a:ext cx="9715568" cy="1500198"/>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43000" indent="-1143000" algn="ctr"/>
            <a:endParaRPr lang="ar-MA" sz="4400" b="1" dirty="0" smtClean="0">
              <a:solidFill>
                <a:srgbClr val="FF0000"/>
              </a:solidFill>
            </a:endParaRPr>
          </a:p>
          <a:p>
            <a:pPr marL="1143000" indent="-1143000" algn="r" rtl="1"/>
            <a:r>
              <a:rPr lang="ar-MA" sz="4400" b="1" dirty="0" smtClean="0">
                <a:solidFill>
                  <a:srgbClr val="FF0000"/>
                </a:solidFill>
              </a:rPr>
              <a:t>4 حسن إشراك المتعلمين باستمرار في بناء </a:t>
            </a:r>
            <a:r>
              <a:rPr lang="ar-MA" sz="4400" b="1" dirty="0" err="1" smtClean="0">
                <a:solidFill>
                  <a:srgbClr val="FF0000"/>
                </a:solidFill>
              </a:rPr>
              <a:t>التعلمات</a:t>
            </a:r>
            <a:endParaRPr lang="ar-MA" sz="4400" b="1" dirty="0" smtClean="0">
              <a:solidFill>
                <a:srgbClr val="FF0000"/>
              </a:solidFill>
            </a:endParaRPr>
          </a:p>
          <a:p>
            <a:pPr marL="1143000" indent="-1143000" algn="ctr"/>
            <a:r>
              <a:rPr lang="fr-FR" sz="3200" b="1" dirty="0" smtClean="0">
                <a:solidFill>
                  <a:srgbClr val="FF0000"/>
                </a:solidFill>
              </a:rPr>
              <a:t>4/ Impliquer les élèves dans leur apprentissage</a:t>
            </a:r>
          </a:p>
          <a:p>
            <a:pPr marL="1143000" indent="-1143000" algn="r" rtl="1"/>
            <a:r>
              <a:rPr lang="fr-FR" sz="3600" b="1" dirty="0" smtClean="0"/>
              <a:t> </a:t>
            </a:r>
            <a:endParaRPr lang="fr-FR" sz="3600" b="1" dirty="0">
              <a:solidFill>
                <a:srgbClr val="FF0000"/>
              </a:solidFill>
              <a:effectLst>
                <a:outerShdw blurRad="38100" dist="38100" dir="2700000" algn="tl">
                  <a:srgbClr val="000000">
                    <a:alpha val="43137"/>
                  </a:srgbClr>
                </a:outerShdw>
              </a:effectLst>
            </a:endParaRPr>
          </a:p>
        </p:txBody>
      </p:sp>
      <p:sp>
        <p:nvSpPr>
          <p:cNvPr id="7" name="Larme 6"/>
          <p:cNvSpPr/>
          <p:nvPr/>
        </p:nvSpPr>
        <p:spPr>
          <a:xfrm>
            <a:off x="0" y="0"/>
            <a:ext cx="4286248" cy="2714620"/>
          </a:xfrm>
          <a:prstGeom prst="teardrop">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MA" sz="3600" b="1" i="1" dirty="0" smtClean="0"/>
              <a:t>تحفيز الرغبة في التحصيل الدراسي وتنمية دافعية التعلم</a:t>
            </a:r>
            <a:endParaRPr lang="fr-FR" sz="3600" dirty="0"/>
          </a:p>
        </p:txBody>
      </p:sp>
      <p:sp>
        <p:nvSpPr>
          <p:cNvPr id="10" name="Nuage 9"/>
          <p:cNvSpPr/>
          <p:nvPr/>
        </p:nvSpPr>
        <p:spPr>
          <a:xfrm>
            <a:off x="4429124" y="0"/>
            <a:ext cx="4714876" cy="2714620"/>
          </a:xfrm>
          <a:prstGeom prst="cloud">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sz="4000" dirty="0" smtClean="0"/>
          </a:p>
          <a:p>
            <a:pPr algn="ctr"/>
            <a:r>
              <a:rPr lang="ar-MA" sz="3200" b="1" dirty="0" smtClean="0"/>
              <a:t>تأسيس مجلس المتعلمين لتمكينهم من بناء صيغ متعددة للتعاقدات</a:t>
            </a:r>
            <a:endParaRPr lang="fr-FR" sz="3200" b="1" dirty="0"/>
          </a:p>
        </p:txBody>
      </p:sp>
      <p:sp>
        <p:nvSpPr>
          <p:cNvPr id="11" name="Organigramme : Stockage à accès séquentiel 10"/>
          <p:cNvSpPr/>
          <p:nvPr/>
        </p:nvSpPr>
        <p:spPr>
          <a:xfrm>
            <a:off x="0" y="4429132"/>
            <a:ext cx="4357686" cy="2428868"/>
          </a:xfrm>
          <a:prstGeom prst="flowChartMagneticTap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MA" sz="4000" b="1" dirty="0" smtClean="0"/>
              <a:t>تنويع أنشطة التعلم والتكوين</a:t>
            </a:r>
            <a:endParaRPr lang="fr-FR" sz="4000" b="1" dirty="0"/>
          </a:p>
        </p:txBody>
      </p:sp>
      <p:sp>
        <p:nvSpPr>
          <p:cNvPr id="12" name="Organigramme : Bande perforée 11"/>
          <p:cNvSpPr/>
          <p:nvPr/>
        </p:nvSpPr>
        <p:spPr>
          <a:xfrm>
            <a:off x="4714876" y="4357694"/>
            <a:ext cx="4143404" cy="2500306"/>
          </a:xfrm>
          <a:prstGeom prst="flowChartPunchedTap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MA" sz="4000" b="1" dirty="0" smtClean="0"/>
              <a:t>منح الأولوية للمشروع الشخصي للمتعلم</a:t>
            </a:r>
            <a:endParaRPr lang="fr-FR" sz="4000"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0" fill="hold"/>
                                        <p:tgtEl>
                                          <p:spTgt spid="4"/>
                                        </p:tgtEl>
                                        <p:attrNameLst>
                                          <p:attrName>ppt_w</p:attrName>
                                        </p:attrNameLst>
                                      </p:cBhvr>
                                      <p:tavLst>
                                        <p:tav tm="0" fmla="#ppt_w*sin(2.5*pi*$)">
                                          <p:val>
                                            <p:fltVal val="0"/>
                                          </p:val>
                                        </p:tav>
                                        <p:tav tm="100000">
                                          <p:val>
                                            <p:fltVal val="1"/>
                                          </p:val>
                                        </p:tav>
                                      </p:tavLst>
                                    </p:anim>
                                    <p:anim calcmode="lin" valueType="num">
                                      <p:cBhvr>
                                        <p:cTn id="8" dur="5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p:cTn id="13" dur="3000" fill="hold"/>
                                        <p:tgtEl>
                                          <p:spTgt spid="7"/>
                                        </p:tgtEl>
                                        <p:attrNameLst>
                                          <p:attrName>ppt_w</p:attrName>
                                        </p:attrNameLst>
                                      </p:cBhvr>
                                      <p:tavLst>
                                        <p:tav tm="0">
                                          <p:val>
                                            <p:fltVal val="0"/>
                                          </p:val>
                                        </p:tav>
                                        <p:tav tm="100000">
                                          <p:val>
                                            <p:strVal val="#ppt_w"/>
                                          </p:val>
                                        </p:tav>
                                      </p:tavLst>
                                    </p:anim>
                                    <p:anim calcmode="lin" valueType="num">
                                      <p:cBhvr>
                                        <p:cTn id="14" dur="30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6"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barn(inHorizontal)">
                                      <p:cBhvr>
                                        <p:cTn id="19" dur="30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circle(in)">
                                      <p:cBhvr>
                                        <p:cTn id="24" dur="20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6"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barn(inHorizontal)">
                                      <p:cBhvr>
                                        <p:cTn id="29" dur="3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10" grpId="0" animBg="1"/>
      <p:bldP spid="11" grpId="0" animBg="1"/>
      <p:bldP spid="12"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rgbClr val="FFEFD1"/>
            </a:gs>
            <a:gs pos="64999">
              <a:srgbClr val="F0EBD5"/>
            </a:gs>
            <a:gs pos="100000">
              <a:srgbClr val="D1C39F"/>
            </a:gs>
          </a:gsLst>
          <a:lin ang="5400000" scaled="0"/>
        </a:gra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9144000" cy="928669"/>
          </a:xfrm>
          <a:gradFill>
            <a:gsLst>
              <a:gs pos="0">
                <a:srgbClr val="8488C4"/>
              </a:gs>
              <a:gs pos="53000">
                <a:srgbClr val="D4DEFF"/>
              </a:gs>
              <a:gs pos="83000">
                <a:srgbClr val="D4DEFF"/>
              </a:gs>
              <a:gs pos="100000">
                <a:srgbClr val="96AB94"/>
              </a:gs>
            </a:gsLst>
            <a:lin ang="5400000" scaled="0"/>
          </a:gradFill>
        </p:spPr>
        <p:txBody>
          <a:bodyPr>
            <a:noAutofit/>
          </a:bodyPr>
          <a:lstStyle/>
          <a:p>
            <a:pPr algn="r"/>
            <a:r>
              <a:rPr lang="ar-MA" sz="3600" b="1" i="1" dirty="0" smtClean="0">
                <a:solidFill>
                  <a:srgbClr val="FF0000"/>
                </a:solidFill>
              </a:rPr>
              <a:t>1. تحفيز الرغبة في التحصيل الدراسي وتعزيز دافعية التعلم</a:t>
            </a:r>
            <a:endParaRPr lang="fr-FR" sz="3600" dirty="0">
              <a:solidFill>
                <a:srgbClr val="FF0000"/>
              </a:solidFill>
            </a:endParaRPr>
          </a:p>
        </p:txBody>
      </p:sp>
      <p:sp>
        <p:nvSpPr>
          <p:cNvPr id="3" name="Sous-titre 2"/>
          <p:cNvSpPr>
            <a:spLocks noGrp="1"/>
          </p:cNvSpPr>
          <p:nvPr>
            <p:ph type="subTitle" idx="1"/>
          </p:nvPr>
        </p:nvSpPr>
        <p:spPr>
          <a:xfrm>
            <a:off x="0" y="1000108"/>
            <a:ext cx="9144000" cy="2571768"/>
          </a:xfrm>
          <a:gradFill>
            <a:gsLst>
              <a:gs pos="0">
                <a:srgbClr val="FFEFD1"/>
              </a:gs>
              <a:gs pos="64999">
                <a:srgbClr val="F0EBD5"/>
              </a:gs>
              <a:gs pos="100000">
                <a:srgbClr val="D1C39F"/>
              </a:gs>
            </a:gsLst>
            <a:lin ang="5400000" scaled="0"/>
          </a:gradFill>
        </p:spPr>
        <p:txBody>
          <a:bodyPr>
            <a:noAutofit/>
          </a:bodyPr>
          <a:lstStyle/>
          <a:p>
            <a:pPr algn="just" rtl="1"/>
            <a:r>
              <a:rPr lang="ar-MA" sz="4000" dirty="0" smtClean="0">
                <a:solidFill>
                  <a:schemeClr val="tx1"/>
                </a:solidFill>
              </a:rPr>
              <a:t>تطرح استراتيجيات التعلم التفاعلي </a:t>
            </a:r>
            <a:r>
              <a:rPr lang="ar-MA" sz="4000" dirty="0" smtClean="0">
                <a:solidFill>
                  <a:srgbClr val="FF0000"/>
                </a:solidFill>
              </a:rPr>
              <a:t>مسألة تحفيز </a:t>
            </a:r>
            <a:r>
              <a:rPr lang="ar-MA" sz="4000" dirty="0" smtClean="0">
                <a:solidFill>
                  <a:schemeClr val="tx1"/>
                </a:solidFill>
              </a:rPr>
              <a:t>المتعلمين باستمرار. فسؤال الباعث لرغبة التعلم مركزي: هل يكمن في عوامل </a:t>
            </a:r>
            <a:r>
              <a:rPr lang="ar-MA" sz="4000" dirty="0" err="1" smtClean="0">
                <a:solidFill>
                  <a:schemeClr val="tx1"/>
                </a:solidFill>
              </a:rPr>
              <a:t>فيزيولوجية</a:t>
            </a:r>
            <a:r>
              <a:rPr lang="ar-MA" sz="4000" dirty="0" smtClean="0">
                <a:solidFill>
                  <a:schemeClr val="tx1"/>
                </a:solidFill>
              </a:rPr>
              <a:t> أم مجتمعية أم ثقافية...؟ بل تثير مسألة دوام </a:t>
            </a:r>
            <a:r>
              <a:rPr lang="ar-MA" sz="4000" dirty="0" smtClean="0">
                <a:solidFill>
                  <a:srgbClr val="FF0000"/>
                </a:solidFill>
              </a:rPr>
              <a:t>إحياء وتفعيل إرادة التعلم. </a:t>
            </a:r>
          </a:p>
        </p:txBody>
      </p:sp>
      <p:sp>
        <p:nvSpPr>
          <p:cNvPr id="4" name="ZoneTexte 3"/>
          <p:cNvSpPr txBox="1"/>
          <p:nvPr/>
        </p:nvSpPr>
        <p:spPr>
          <a:xfrm>
            <a:off x="0" y="3071810"/>
            <a:ext cx="9144000" cy="369332"/>
          </a:xfrm>
          <a:prstGeom prst="rect">
            <a:avLst/>
          </a:prstGeom>
          <a:noFill/>
        </p:spPr>
        <p:txBody>
          <a:bodyPr wrap="square" rtlCol="0">
            <a:spAutoFit/>
          </a:bodyPr>
          <a:lstStyle/>
          <a:p>
            <a:endParaRPr lang="fr-FR" dirty="0"/>
          </a:p>
        </p:txBody>
      </p:sp>
      <p:sp>
        <p:nvSpPr>
          <p:cNvPr id="5" name="ZoneTexte 4"/>
          <p:cNvSpPr txBox="1"/>
          <p:nvPr/>
        </p:nvSpPr>
        <p:spPr>
          <a:xfrm>
            <a:off x="0" y="3739598"/>
            <a:ext cx="9144000" cy="3046988"/>
          </a:xfrm>
          <a:prstGeom prst="rect">
            <a:avLst/>
          </a:prstGeom>
          <a:gradFill>
            <a:gsLst>
              <a:gs pos="0">
                <a:srgbClr val="DDEBCF"/>
              </a:gs>
              <a:gs pos="50000">
                <a:srgbClr val="9CB86E"/>
              </a:gs>
              <a:gs pos="100000">
                <a:srgbClr val="156B13"/>
              </a:gs>
            </a:gsLst>
            <a:lin ang="5400000" scaled="0"/>
          </a:gradFill>
        </p:spPr>
        <p:txBody>
          <a:bodyPr wrap="square" rtlCol="0">
            <a:spAutoFit/>
          </a:bodyPr>
          <a:lstStyle/>
          <a:p>
            <a:pPr algn="just" rtl="1"/>
            <a:r>
              <a:rPr lang="ar-MA" sz="4000" dirty="0" smtClean="0"/>
              <a:t>تحظى أولوية فهم واستيعاب كل المعطيات التي يمكن أن تقوي دافعية المتعلمين وتنمي إلحاحهم على مواصلة فعل بناء التعلمات بحظوة متميزة ضمن هذه الاستراتيجيات. </a:t>
            </a:r>
          </a:p>
          <a:p>
            <a:pPr algn="just"/>
            <a:r>
              <a:rPr lang="fr-FR" sz="3600" b="1" i="1" dirty="0" smtClean="0"/>
              <a:t>Enseigner c’est stimuler </a:t>
            </a:r>
            <a:r>
              <a:rPr lang="fr-FR" sz="3600" b="1" i="1" dirty="0" smtClean="0">
                <a:solidFill>
                  <a:srgbClr val="FF0000"/>
                </a:solidFill>
              </a:rPr>
              <a:t>le désir de savoir </a:t>
            </a:r>
            <a:r>
              <a:rPr lang="fr-FR" sz="3600" b="1" i="1" dirty="0" smtClean="0"/>
              <a:t>en vue de renforcer </a:t>
            </a:r>
            <a:r>
              <a:rPr lang="fr-FR" sz="3600" b="1" i="1" dirty="0" smtClean="0">
                <a:solidFill>
                  <a:srgbClr val="FF0000"/>
                </a:solidFill>
              </a:rPr>
              <a:t>la décision d’apprendre</a:t>
            </a:r>
            <a:r>
              <a:rPr lang="fr-FR" sz="3600" dirty="0" smtClean="0"/>
              <a:t>, </a:t>
            </a:r>
            <a:endParaRPr lang="fr-FR" sz="3600" dirty="0"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7" presetClass="entr" presetSubtype="1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p:cTn id="12" dur="3000" fill="hold"/>
                                        <p:tgtEl>
                                          <p:spTgt spid="3">
                                            <p:bg/>
                                          </p:spTgt>
                                        </p:tgtEl>
                                        <p:attrNameLst>
                                          <p:attrName>ppt_w</p:attrName>
                                        </p:attrNameLst>
                                      </p:cBhvr>
                                      <p:tavLst>
                                        <p:tav tm="0">
                                          <p:val>
                                            <p:fltVal val="0"/>
                                          </p:val>
                                        </p:tav>
                                        <p:tav tm="100000">
                                          <p:val>
                                            <p:strVal val="#ppt_w"/>
                                          </p:val>
                                        </p:tav>
                                      </p:tavLst>
                                    </p:anim>
                                    <p:anim calcmode="lin" valueType="num">
                                      <p:cBhvr>
                                        <p:cTn id="13" dur="3000" fill="hold"/>
                                        <p:tgtEl>
                                          <p:spTgt spid="3">
                                            <p:bg/>
                                          </p:spTgt>
                                        </p:tgtEl>
                                        <p:attrNameLst>
                                          <p:attrName>ppt_h</p:attrName>
                                        </p:attrNameLst>
                                      </p:cBhvr>
                                      <p:tavLst>
                                        <p:tav tm="0">
                                          <p:val>
                                            <p:strVal val="#ppt_h"/>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17" presetClass="entr" presetSubtype="10"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p:cTn id="18" dur="3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9" dur="3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slide(fromBottom)">
                                      <p:cBhvr>
                                        <p:cTn id="24" dur="3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P spid="5"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1428736"/>
            <a:ext cx="9144000" cy="3786214"/>
          </a:xfrm>
          <a:gradFill>
            <a:gsLst>
              <a:gs pos="0">
                <a:srgbClr val="FFEFD1"/>
              </a:gs>
              <a:gs pos="64999">
                <a:srgbClr val="F0EBD5"/>
              </a:gs>
              <a:gs pos="100000">
                <a:srgbClr val="D1C39F"/>
              </a:gs>
            </a:gsLst>
            <a:lin ang="5400000" scaled="0"/>
          </a:gradFill>
        </p:spPr>
        <p:txBody>
          <a:bodyPr>
            <a:noAutofit/>
          </a:bodyPr>
          <a:lstStyle/>
          <a:p>
            <a:pPr algn="just" rtl="1"/>
            <a:r>
              <a:rPr lang="ar-MA" sz="3600" b="1" dirty="0" smtClean="0">
                <a:solidFill>
                  <a:schemeClr val="tx1"/>
                </a:solidFill>
              </a:rPr>
              <a:t>	يعمل المدرس في </a:t>
            </a:r>
            <a:r>
              <a:rPr lang="ar-MA" sz="4000" b="1" dirty="0" smtClean="0">
                <a:solidFill>
                  <a:schemeClr val="tx1"/>
                </a:solidFill>
              </a:rPr>
              <a:t>التعلم التفاعلي على تمكين المتعلمين من تأسيس تعاقداتهم داخل مجلسهم؛ لأن بناء التعلمات لا يستمد المعنى فقط من المحتوى المعرفي، بل يكمن في طبيعة التعاقدات التي يؤسسونها لتنظيم أنشطتهم وأعمالهم باعتبارها مصدر إضفاء المعنى والقيمة على فعل التعلم</a:t>
            </a:r>
            <a:r>
              <a:rPr lang="ar-MA" sz="4400" b="1" dirty="0" smtClean="0">
                <a:solidFill>
                  <a:schemeClr val="tx1"/>
                </a:solidFill>
              </a:rPr>
              <a:t>. </a:t>
            </a:r>
            <a:endParaRPr lang="ar-MA" sz="4000" b="1" dirty="0" smtClean="0">
              <a:solidFill>
                <a:schemeClr val="tx1"/>
              </a:solidFill>
            </a:endParaRPr>
          </a:p>
        </p:txBody>
      </p:sp>
      <p:sp>
        <p:nvSpPr>
          <p:cNvPr id="5" name="ZoneTexte 4"/>
          <p:cNvSpPr txBox="1"/>
          <p:nvPr/>
        </p:nvSpPr>
        <p:spPr>
          <a:xfrm>
            <a:off x="0" y="0"/>
            <a:ext cx="9144000" cy="1446550"/>
          </a:xfrm>
          <a:prstGeom prst="rect">
            <a:avLst/>
          </a:prstGeom>
          <a:gradFill>
            <a:gsLst>
              <a:gs pos="0">
                <a:srgbClr val="DDEBCF"/>
              </a:gs>
              <a:gs pos="50000">
                <a:srgbClr val="9CB86E"/>
              </a:gs>
              <a:gs pos="100000">
                <a:srgbClr val="156B13"/>
              </a:gs>
            </a:gsLst>
            <a:lin ang="5400000" scaled="0"/>
          </a:gradFill>
        </p:spPr>
        <p:txBody>
          <a:bodyPr wrap="square" rtlCol="0">
            <a:spAutoFit/>
          </a:bodyPr>
          <a:lstStyle/>
          <a:p>
            <a:pPr algn="ctr" rtl="1"/>
            <a:r>
              <a:rPr lang="ar-MA" sz="4400" b="1" dirty="0" smtClean="0"/>
              <a:t>ب- تمكينهم من تأسيس مجلس المتعلمين بغية بناء صيغ متعددة لتعاقداتهم</a:t>
            </a:r>
            <a:endParaRPr lang="fr-FR" sz="4400" dirty="0" smtClean="0">
              <a:solidFill>
                <a:srgbClr val="FF0000"/>
              </a:solidFill>
            </a:endParaRPr>
          </a:p>
        </p:txBody>
      </p:sp>
      <p:sp>
        <p:nvSpPr>
          <p:cNvPr id="8" name="Titre 1"/>
          <p:cNvSpPr>
            <a:spLocks noGrp="1"/>
          </p:cNvSpPr>
          <p:nvPr>
            <p:ph type="ctrTitle"/>
          </p:nvPr>
        </p:nvSpPr>
        <p:spPr>
          <a:xfrm>
            <a:off x="0" y="5214950"/>
            <a:ext cx="9144000" cy="1571612"/>
          </a:xfrm>
          <a:gradFill>
            <a:gsLst>
              <a:gs pos="0">
                <a:srgbClr val="8488C4"/>
              </a:gs>
              <a:gs pos="53000">
                <a:srgbClr val="D4DEFF"/>
              </a:gs>
              <a:gs pos="83000">
                <a:srgbClr val="D4DEFF"/>
              </a:gs>
              <a:gs pos="100000">
                <a:srgbClr val="96AB94"/>
              </a:gs>
            </a:gsLst>
            <a:lin ang="5400000" scaled="0"/>
          </a:gradFill>
        </p:spPr>
        <p:txBody>
          <a:bodyPr>
            <a:noAutofit/>
          </a:bodyPr>
          <a:lstStyle/>
          <a:p>
            <a:pPr algn="r" rtl="1"/>
            <a:r>
              <a:rPr lang="ar-MA" sz="3400" dirty="0" smtClean="0">
                <a:solidFill>
                  <a:srgbClr val="FF0000"/>
                </a:solidFill>
              </a:rPr>
              <a:t>(</a:t>
            </a:r>
            <a:r>
              <a:rPr lang="fr-FR" sz="3400" dirty="0" smtClean="0">
                <a:solidFill>
                  <a:srgbClr val="FF0000"/>
                </a:solidFill>
              </a:rPr>
              <a:t>Freinet</a:t>
            </a:r>
            <a:r>
              <a:rPr lang="ar-MA" sz="3400" dirty="0" smtClean="0">
                <a:solidFill>
                  <a:srgbClr val="FF0000"/>
                </a:solidFill>
              </a:rPr>
              <a:t>) وبعده مؤسسي </a:t>
            </a:r>
            <a:r>
              <a:rPr lang="ar-MA" sz="3400" dirty="0" err="1" smtClean="0">
                <a:solidFill>
                  <a:srgbClr val="FF0000"/>
                </a:solidFill>
              </a:rPr>
              <a:t>البيداغوجيا</a:t>
            </a:r>
            <a:r>
              <a:rPr lang="ar-MA" sz="3400" dirty="0" smtClean="0">
                <a:solidFill>
                  <a:srgbClr val="FF0000"/>
                </a:solidFill>
              </a:rPr>
              <a:t> المؤسساتية </a:t>
            </a:r>
            <a:r>
              <a:rPr lang="fr-FR" sz="3400" dirty="0" smtClean="0">
                <a:solidFill>
                  <a:srgbClr val="FF0000"/>
                </a:solidFill>
              </a:rPr>
              <a:t>(Fernand </a:t>
            </a:r>
            <a:r>
              <a:rPr lang="fr-FR" sz="3400" dirty="0" err="1" smtClean="0">
                <a:solidFill>
                  <a:srgbClr val="FF0000"/>
                </a:solidFill>
              </a:rPr>
              <a:t>Oury</a:t>
            </a:r>
            <a:r>
              <a:rPr lang="fr-FR" sz="3400" dirty="0" smtClean="0">
                <a:solidFill>
                  <a:srgbClr val="FF0000"/>
                </a:solidFill>
              </a:rPr>
              <a:t>,  </a:t>
            </a:r>
            <a:r>
              <a:rPr lang="ar-MA" sz="3400" dirty="0" smtClean="0">
                <a:solidFill>
                  <a:srgbClr val="FF0000"/>
                </a:solidFill>
              </a:rPr>
              <a:t> </a:t>
            </a:r>
            <a:r>
              <a:rPr lang="fr-FR" sz="3400" dirty="0" smtClean="0">
                <a:solidFill>
                  <a:srgbClr val="FF0000"/>
                </a:solidFill>
              </a:rPr>
              <a:t>Félix Guattari, Raymond </a:t>
            </a:r>
            <a:r>
              <a:rPr lang="fr-FR" sz="3400" dirty="0" err="1" smtClean="0">
                <a:solidFill>
                  <a:srgbClr val="FF0000"/>
                </a:solidFill>
              </a:rPr>
              <a:t>Fonvieille</a:t>
            </a:r>
            <a:r>
              <a:rPr lang="fr-FR" sz="3400" dirty="0" smtClean="0">
                <a:solidFill>
                  <a:srgbClr val="FF0000"/>
                </a:solidFill>
              </a:rPr>
              <a:t>)</a:t>
            </a:r>
            <a:r>
              <a:rPr lang="ar-MA" sz="3400" dirty="0" smtClean="0">
                <a:solidFill>
                  <a:srgbClr val="FF0000"/>
                </a:solidFill>
              </a:rPr>
              <a:t> لا يرون أن دور مجلس المتعلمين يكمن في معالجة المسائل المتعلقة </a:t>
            </a:r>
            <a:r>
              <a:rPr lang="ar-MA" sz="3400" dirty="0" err="1" smtClean="0">
                <a:solidFill>
                  <a:srgbClr val="FF0000"/>
                </a:solidFill>
              </a:rPr>
              <a:t>بالسلوكات</a:t>
            </a:r>
            <a:r>
              <a:rPr lang="ar-MA" sz="3400" dirty="0" smtClean="0">
                <a:solidFill>
                  <a:srgbClr val="FF0000"/>
                </a:solidFill>
              </a:rPr>
              <a:t> </a:t>
            </a:r>
            <a:endParaRPr lang="fr-FR" sz="34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3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8"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slide(fromLeft)">
                                      <p:cBhvr>
                                        <p:cTn id="12" dur="30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8"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slide(fromLeft)">
                                      <p:cBhvr>
                                        <p:cTn id="17" dur="3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7"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 calcmode="lin" valueType="num">
                                      <p:cBhvr>
                                        <p:cTn id="22" dur="3000" fill="hold"/>
                                        <p:tgtEl>
                                          <p:spTgt spid="8"/>
                                        </p:tgtEl>
                                        <p:attrNameLst>
                                          <p:attrName>ppt_w</p:attrName>
                                        </p:attrNameLst>
                                      </p:cBhvr>
                                      <p:tavLst>
                                        <p:tav tm="0">
                                          <p:val>
                                            <p:fltVal val="0"/>
                                          </p:val>
                                        </p:tav>
                                        <p:tav tm="100000">
                                          <p:val>
                                            <p:strVal val="#ppt_w"/>
                                          </p:val>
                                        </p:tav>
                                      </p:tavLst>
                                    </p:anim>
                                    <p:anim calcmode="lin" valueType="num">
                                      <p:cBhvr>
                                        <p:cTn id="23" dur="3000" fill="hold"/>
                                        <p:tgtEl>
                                          <p:spTgt spid="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5" grpId="0" animBg="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6" name="Bulle ronde 5"/>
          <p:cNvSpPr/>
          <p:nvPr/>
        </p:nvSpPr>
        <p:spPr>
          <a:xfrm>
            <a:off x="0" y="1500174"/>
            <a:ext cx="6786578" cy="4572032"/>
          </a:xfrm>
          <a:prstGeom prst="wedgeEllipseCallou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MA" sz="3600" b="1" i="1" dirty="0" smtClean="0">
                <a:solidFill>
                  <a:schemeClr val="tx1"/>
                </a:solidFill>
              </a:rPr>
              <a:t>يستدعي وهم </a:t>
            </a:r>
            <a:r>
              <a:rPr lang="ar-MA" sz="3600" b="1" i="1" dirty="0" smtClean="0">
                <a:solidFill>
                  <a:schemeClr val="tx1"/>
                </a:solidFill>
              </a:rPr>
              <a:t>تقديم</a:t>
            </a:r>
          </a:p>
          <a:p>
            <a:pPr algn="ctr"/>
            <a:r>
              <a:rPr lang="ar-MA" sz="3600" b="1" i="1" dirty="0" smtClean="0">
                <a:solidFill>
                  <a:schemeClr val="tx1"/>
                </a:solidFill>
              </a:rPr>
              <a:t> </a:t>
            </a:r>
            <a:r>
              <a:rPr lang="ar-MA" sz="3600" b="1" i="1" dirty="0" smtClean="0">
                <a:solidFill>
                  <a:schemeClr val="tx1"/>
                </a:solidFill>
              </a:rPr>
              <a:t>”درس نموذجي“ إنماء قدراتنا في العرض والنقل؛</a:t>
            </a:r>
          </a:p>
          <a:p>
            <a:pPr algn="ctr"/>
            <a:r>
              <a:rPr lang="ar-MA" sz="3600" b="1" i="1" dirty="0" smtClean="0">
                <a:solidFill>
                  <a:srgbClr val="FF0000"/>
                </a:solidFill>
              </a:rPr>
              <a:t> لكن، هل يحصل فعل التعلم </a:t>
            </a:r>
            <a:r>
              <a:rPr lang="ar-MA" sz="3200" b="1" i="1" dirty="0" smtClean="0">
                <a:solidFill>
                  <a:srgbClr val="FF0000"/>
                </a:solidFill>
              </a:rPr>
              <a:t>؟</a:t>
            </a:r>
          </a:p>
          <a:p>
            <a:pPr algn="ctr"/>
            <a:r>
              <a:rPr lang="fr-FR" sz="3600" b="1" i="1" dirty="0" smtClean="0">
                <a:solidFill>
                  <a:srgbClr val="7030A0"/>
                </a:solidFill>
              </a:rPr>
              <a:t>« </a:t>
            </a:r>
            <a:r>
              <a:rPr lang="fr-FR" sz="3600" b="1" dirty="0" smtClean="0">
                <a:solidFill>
                  <a:srgbClr val="7030A0"/>
                </a:solidFill>
              </a:rPr>
              <a:t>Moi j’enseigne, mais eux, apprennent-ils ? »</a:t>
            </a:r>
            <a:r>
              <a:rPr lang="ar-MA" sz="3600" b="1" dirty="0" smtClean="0">
                <a:solidFill>
                  <a:srgbClr val="7030A0"/>
                </a:solidFill>
              </a:rPr>
              <a:t> </a:t>
            </a:r>
            <a:r>
              <a:rPr lang="fr-FR" sz="2800" b="1" dirty="0" smtClean="0">
                <a:solidFill>
                  <a:schemeClr val="tx1"/>
                </a:solidFill>
              </a:rPr>
              <a:t>(Michel </a:t>
            </a:r>
            <a:r>
              <a:rPr lang="fr-FR" sz="2800" b="1" dirty="0" err="1" smtClean="0">
                <a:solidFill>
                  <a:schemeClr val="tx1"/>
                </a:solidFill>
              </a:rPr>
              <a:t>Saint-Onge</a:t>
            </a:r>
            <a:r>
              <a:rPr lang="fr-FR" sz="2800" b="1" dirty="0" smtClean="0">
                <a:solidFill>
                  <a:schemeClr val="tx1"/>
                </a:solidFill>
              </a:rPr>
              <a:t>)</a:t>
            </a:r>
            <a:endParaRPr lang="fr-FR" sz="3600" b="1" i="1" dirty="0">
              <a:solidFill>
                <a:schemeClr val="tx1"/>
              </a:solidFill>
            </a:endParaRPr>
          </a:p>
        </p:txBody>
      </p:sp>
      <p:sp>
        <p:nvSpPr>
          <p:cNvPr id="5" name="Organigramme : Multidocument 4"/>
          <p:cNvSpPr/>
          <p:nvPr/>
        </p:nvSpPr>
        <p:spPr>
          <a:xfrm>
            <a:off x="2285984" y="0"/>
            <a:ext cx="6858016" cy="1357298"/>
          </a:xfrm>
          <a:prstGeom prst="flowChartMultidocumen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MA" sz="6000" b="1" i="1" u="sng" dirty="0" smtClean="0">
                <a:solidFill>
                  <a:srgbClr val="FF0000"/>
                </a:solidFill>
              </a:rPr>
              <a:t>الإشكالية: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6">
                                            <p:bg/>
                                          </p:spTgt>
                                        </p:tgtEl>
                                        <p:attrNameLst>
                                          <p:attrName>style.visibility</p:attrName>
                                        </p:attrNameLst>
                                      </p:cBhvr>
                                      <p:to>
                                        <p:strVal val="visible"/>
                                      </p:to>
                                    </p:set>
                                    <p:animEffect transition="in" filter="dissolve">
                                      <p:cBhvr>
                                        <p:cTn id="25" dur="500"/>
                                        <p:tgtEl>
                                          <p:spTgt spid="6">
                                            <p:bg/>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6" fill="hold" nodeType="clickEffect">
                                  <p:stCondLst>
                                    <p:cond delay="0"/>
                                  </p:stCondLst>
                                  <p:childTnLst>
                                    <p:set>
                                      <p:cBhvr>
                                        <p:cTn id="29" dur="1" fill="hold">
                                          <p:stCondLst>
                                            <p:cond delay="0"/>
                                          </p:stCondLst>
                                        </p:cTn>
                                        <p:tgtEl>
                                          <p:spTgt spid="6">
                                            <p:txEl>
                                              <p:pRg st="0" end="0"/>
                                            </p:txEl>
                                          </p:spTgt>
                                        </p:tgtEl>
                                        <p:attrNameLst>
                                          <p:attrName>style.visibility</p:attrName>
                                        </p:attrNameLst>
                                      </p:cBhvr>
                                      <p:to>
                                        <p:strVal val="visible"/>
                                      </p:to>
                                    </p:set>
                                    <p:animEffect transition="in" filter="barn(inHorizontal)">
                                      <p:cBhvr>
                                        <p:cTn id="30" dur="500"/>
                                        <p:tgtEl>
                                          <p:spTgt spid="6">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6" fill="hold" nodeType="clickEffect">
                                  <p:stCondLst>
                                    <p:cond delay="0"/>
                                  </p:stCondLst>
                                  <p:childTnLst>
                                    <p:set>
                                      <p:cBhvr>
                                        <p:cTn id="34" dur="1" fill="hold">
                                          <p:stCondLst>
                                            <p:cond delay="0"/>
                                          </p:stCondLst>
                                        </p:cTn>
                                        <p:tgtEl>
                                          <p:spTgt spid="6">
                                            <p:txEl>
                                              <p:pRg st="1" end="1"/>
                                            </p:txEl>
                                          </p:spTgt>
                                        </p:tgtEl>
                                        <p:attrNameLst>
                                          <p:attrName>style.visibility</p:attrName>
                                        </p:attrNameLst>
                                      </p:cBhvr>
                                      <p:to>
                                        <p:strVal val="visible"/>
                                      </p:to>
                                    </p:set>
                                    <p:animEffect transition="in" filter="barn(inHorizontal)">
                                      <p:cBhvr>
                                        <p:cTn id="35" dur="500"/>
                                        <p:tgtEl>
                                          <p:spTgt spid="6">
                                            <p:txEl>
                                              <p:pRg st="1" end="1"/>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7" presetClass="entr" presetSubtype="4" fill="hold" nodeType="clickEffect">
                                  <p:stCondLst>
                                    <p:cond delay="0"/>
                                  </p:stCondLst>
                                  <p:childTnLst>
                                    <p:set>
                                      <p:cBhvr>
                                        <p:cTn id="39" dur="1" fill="hold">
                                          <p:stCondLst>
                                            <p:cond delay="0"/>
                                          </p:stCondLst>
                                        </p:cTn>
                                        <p:tgtEl>
                                          <p:spTgt spid="6">
                                            <p:txEl>
                                              <p:pRg st="2" end="2"/>
                                            </p:txEl>
                                          </p:spTgt>
                                        </p:tgtEl>
                                        <p:attrNameLst>
                                          <p:attrName>style.visibility</p:attrName>
                                        </p:attrNameLst>
                                      </p:cBhvr>
                                      <p:to>
                                        <p:strVal val="visible"/>
                                      </p:to>
                                    </p:set>
                                    <p:anim calcmode="lin" valueType="num">
                                      <p:cBhvr additive="base">
                                        <p:cTn id="40" dur="50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41" dur="50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7" presetClass="entr" presetSubtype="2" fill="hold" nodeType="clickEffect">
                                  <p:stCondLst>
                                    <p:cond delay="0"/>
                                  </p:stCondLst>
                                  <p:childTnLst>
                                    <p:set>
                                      <p:cBhvr>
                                        <p:cTn id="45" dur="1" fill="hold">
                                          <p:stCondLst>
                                            <p:cond delay="0"/>
                                          </p:stCondLst>
                                        </p:cTn>
                                        <p:tgtEl>
                                          <p:spTgt spid="6">
                                            <p:txEl>
                                              <p:pRg st="3" end="3"/>
                                            </p:txEl>
                                          </p:spTgt>
                                        </p:tgtEl>
                                        <p:attrNameLst>
                                          <p:attrName>style.visibility</p:attrName>
                                        </p:attrNameLst>
                                      </p:cBhvr>
                                      <p:to>
                                        <p:strVal val="visible"/>
                                      </p:to>
                                    </p:set>
                                    <p:anim calcmode="lin" valueType="num">
                                      <p:cBhvr additive="base">
                                        <p:cTn id="46" dur="5000" fill="hold"/>
                                        <p:tgtEl>
                                          <p:spTgt spid="6">
                                            <p:txEl>
                                              <p:pRg st="3" end="3"/>
                                            </p:txEl>
                                          </p:spTgt>
                                        </p:tgtEl>
                                        <p:attrNameLst>
                                          <p:attrName>ppt_x</p:attrName>
                                        </p:attrNameLst>
                                      </p:cBhvr>
                                      <p:tavLst>
                                        <p:tav tm="0">
                                          <p:val>
                                            <p:strVal val="1+#ppt_w/2"/>
                                          </p:val>
                                        </p:tav>
                                        <p:tav tm="100000">
                                          <p:val>
                                            <p:strVal val="#ppt_x"/>
                                          </p:val>
                                        </p:tav>
                                      </p:tavLst>
                                    </p:anim>
                                    <p:anim calcmode="lin" valueType="num">
                                      <p:cBhvr additive="base">
                                        <p:cTn id="47" dur="5000" fill="hold"/>
                                        <p:tgtEl>
                                          <p:spTgt spid="6">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16" presetClass="entr" presetSubtype="26" fill="hold" nodeType="clickEffect">
                                  <p:stCondLst>
                                    <p:cond delay="0"/>
                                  </p:stCondLst>
                                  <p:childTnLst>
                                    <p:set>
                                      <p:cBhvr>
                                        <p:cTn id="51" dur="1" fill="hold">
                                          <p:stCondLst>
                                            <p:cond delay="0"/>
                                          </p:stCondLst>
                                        </p:cTn>
                                        <p:tgtEl>
                                          <p:spTgt spid="6">
                                            <p:txEl>
                                              <p:pRg st="3" end="3"/>
                                            </p:txEl>
                                          </p:spTgt>
                                        </p:tgtEl>
                                        <p:attrNameLst>
                                          <p:attrName>style.visibility</p:attrName>
                                        </p:attrNameLst>
                                      </p:cBhvr>
                                      <p:to>
                                        <p:strVal val="visible"/>
                                      </p:to>
                                    </p:set>
                                    <p:animEffect transition="in" filter="barn(inHorizontal)">
                                      <p:cBhvr>
                                        <p:cTn id="52"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allAtOnce" animBg="1"/>
      <p:bldP spid="5"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9144000" cy="928669"/>
          </a:xfrm>
          <a:gradFill>
            <a:gsLst>
              <a:gs pos="0">
                <a:srgbClr val="8488C4"/>
              </a:gs>
              <a:gs pos="53000">
                <a:srgbClr val="D4DEFF"/>
              </a:gs>
              <a:gs pos="83000">
                <a:srgbClr val="D4DEFF"/>
              </a:gs>
              <a:gs pos="100000">
                <a:srgbClr val="96AB94"/>
              </a:gs>
            </a:gsLst>
            <a:lin ang="5400000" scaled="0"/>
          </a:gradFill>
        </p:spPr>
        <p:txBody>
          <a:bodyPr>
            <a:noAutofit/>
          </a:bodyPr>
          <a:lstStyle/>
          <a:p>
            <a:r>
              <a:rPr lang="ar-MA" sz="4800" b="1" dirty="0" smtClean="0"/>
              <a:t>ج- تنويع أنشطة التعلم والتكوين</a:t>
            </a:r>
            <a:endParaRPr lang="fr-FR" sz="3600" dirty="0">
              <a:solidFill>
                <a:srgbClr val="FF0000"/>
              </a:solidFill>
            </a:endParaRPr>
          </a:p>
        </p:txBody>
      </p:sp>
      <p:sp>
        <p:nvSpPr>
          <p:cNvPr id="3" name="Sous-titre 2"/>
          <p:cNvSpPr>
            <a:spLocks noGrp="1"/>
          </p:cNvSpPr>
          <p:nvPr>
            <p:ph type="subTitle" idx="1"/>
          </p:nvPr>
        </p:nvSpPr>
        <p:spPr>
          <a:xfrm>
            <a:off x="0" y="1285860"/>
            <a:ext cx="9144000" cy="3643338"/>
          </a:xfrm>
          <a:gradFill>
            <a:gsLst>
              <a:gs pos="0">
                <a:srgbClr val="FFEFD1"/>
              </a:gs>
              <a:gs pos="64999">
                <a:srgbClr val="F0EBD5"/>
              </a:gs>
              <a:gs pos="100000">
                <a:srgbClr val="D1C39F"/>
              </a:gs>
            </a:gsLst>
            <a:lin ang="5400000" scaled="0"/>
          </a:gradFill>
        </p:spPr>
        <p:txBody>
          <a:bodyPr>
            <a:noAutofit/>
          </a:bodyPr>
          <a:lstStyle/>
          <a:p>
            <a:pPr algn="just" rtl="1"/>
            <a:r>
              <a:rPr lang="ar-MA" sz="4400" dirty="0" smtClean="0">
                <a:solidFill>
                  <a:schemeClr val="tx1"/>
                </a:solidFill>
              </a:rPr>
              <a:t>ما يبدد قيمة التعلم ويفرغه من محتواه الطابع الروتيني للدرس الإلقائي البارع ”</a:t>
            </a:r>
            <a:r>
              <a:rPr lang="ar-MA" sz="4400" dirty="0" err="1" smtClean="0">
                <a:solidFill>
                  <a:schemeClr val="tx1"/>
                </a:solidFill>
              </a:rPr>
              <a:t>النموجي</a:t>
            </a:r>
            <a:r>
              <a:rPr lang="ar-MA" sz="4400" dirty="0" smtClean="0">
                <a:solidFill>
                  <a:schemeClr val="tx1"/>
                </a:solidFill>
              </a:rPr>
              <a:t>“، والذي ينفي إمكانية تنويع أنشطة ووضعيات التعلم    </a:t>
            </a:r>
          </a:p>
          <a:p>
            <a:pPr algn="just"/>
            <a:r>
              <a:rPr lang="fr-FR" sz="3800" dirty="0" smtClean="0">
                <a:solidFill>
                  <a:srgbClr val="FF0000"/>
                </a:solidFill>
              </a:rPr>
              <a:t>La standardisation des activités paraît la règle</a:t>
            </a:r>
            <a:r>
              <a:rPr lang="ar-MA" sz="3800" dirty="0" smtClean="0">
                <a:solidFill>
                  <a:srgbClr val="FF0000"/>
                </a:solidFill>
              </a:rPr>
              <a:t> </a:t>
            </a:r>
            <a:r>
              <a:rPr lang="fr-FR" sz="3800" dirty="0" smtClean="0">
                <a:solidFill>
                  <a:srgbClr val="FF0000"/>
                </a:solidFill>
              </a:rPr>
              <a:t>et la diversification demeure l’exception. </a:t>
            </a:r>
            <a:endParaRPr lang="ar-MA" sz="3800" dirty="0" smtClean="0">
              <a:solidFill>
                <a:srgbClr val="FF0000"/>
              </a:solidFill>
            </a:endParaRPr>
          </a:p>
        </p:txBody>
      </p:sp>
      <p:sp>
        <p:nvSpPr>
          <p:cNvPr id="5" name="ZoneTexte 4"/>
          <p:cNvSpPr txBox="1"/>
          <p:nvPr/>
        </p:nvSpPr>
        <p:spPr>
          <a:xfrm>
            <a:off x="0" y="5125722"/>
            <a:ext cx="9144000" cy="1446550"/>
          </a:xfrm>
          <a:prstGeom prst="rect">
            <a:avLst/>
          </a:prstGeom>
          <a:gradFill>
            <a:gsLst>
              <a:gs pos="0">
                <a:srgbClr val="DDEBCF"/>
              </a:gs>
              <a:gs pos="50000">
                <a:srgbClr val="9CB86E"/>
              </a:gs>
              <a:gs pos="100000">
                <a:srgbClr val="156B13"/>
              </a:gs>
            </a:gsLst>
            <a:lin ang="5400000" scaled="0"/>
          </a:gradFill>
        </p:spPr>
        <p:txBody>
          <a:bodyPr wrap="square" rtlCol="0">
            <a:spAutoFit/>
          </a:bodyPr>
          <a:lstStyle/>
          <a:p>
            <a:pPr algn="ctr" rtl="1"/>
            <a:r>
              <a:rPr lang="ar-MA" sz="3600" dirty="0" smtClean="0"/>
              <a:t> </a:t>
            </a:r>
            <a:r>
              <a:rPr lang="ar-MA" sz="4400" dirty="0" smtClean="0"/>
              <a:t>يعتمد التعلم التفاعلي فن إرساء التنوع قاعدة للتعلم</a:t>
            </a:r>
          </a:p>
          <a:p>
            <a:pPr algn="ctr" rtl="1"/>
            <a:r>
              <a:rPr lang="ar-MA" sz="4400" dirty="0" smtClean="0"/>
              <a:t> </a:t>
            </a:r>
            <a:r>
              <a:rPr lang="fr-FR" sz="4400" dirty="0" smtClean="0">
                <a:solidFill>
                  <a:srgbClr val="FF0000"/>
                </a:solidFill>
              </a:rPr>
              <a:t>« l’art de faire la diversité la règle »,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7" presetClass="entr" presetSubtype="1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p:cTn id="12" dur="3000" fill="hold"/>
                                        <p:tgtEl>
                                          <p:spTgt spid="3">
                                            <p:bg/>
                                          </p:spTgt>
                                        </p:tgtEl>
                                        <p:attrNameLst>
                                          <p:attrName>ppt_w</p:attrName>
                                        </p:attrNameLst>
                                      </p:cBhvr>
                                      <p:tavLst>
                                        <p:tav tm="0">
                                          <p:val>
                                            <p:fltVal val="0"/>
                                          </p:val>
                                        </p:tav>
                                        <p:tav tm="100000">
                                          <p:val>
                                            <p:strVal val="#ppt_w"/>
                                          </p:val>
                                        </p:tav>
                                      </p:tavLst>
                                    </p:anim>
                                    <p:anim calcmode="lin" valueType="num">
                                      <p:cBhvr>
                                        <p:cTn id="13" dur="3000" fill="hold"/>
                                        <p:tgtEl>
                                          <p:spTgt spid="3">
                                            <p:bg/>
                                          </p:spTgt>
                                        </p:tgtEl>
                                        <p:attrNameLst>
                                          <p:attrName>ppt_h</p:attrName>
                                        </p:attrNameLst>
                                      </p:cBhvr>
                                      <p:tavLst>
                                        <p:tav tm="0">
                                          <p:val>
                                            <p:strVal val="#ppt_h"/>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17" presetClass="entr" presetSubtype="10"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p:cTn id="18" dur="3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9" dur="3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20" fill="hold">
                      <p:stCondLst>
                        <p:cond delay="indefinite"/>
                      </p:stCondLst>
                      <p:childTnLst>
                        <p:par>
                          <p:cTn id="21" fill="hold">
                            <p:stCondLst>
                              <p:cond delay="0"/>
                            </p:stCondLst>
                            <p:childTnLst>
                              <p:par>
                                <p:cTn id="22" presetID="17" presetClass="entr" presetSubtype="10"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p:cTn id="24" dur="3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5" dur="3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slide(fromBottom)">
                                      <p:cBhvr>
                                        <p:cTn id="30" dur="3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P spid="5"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9144000" cy="928669"/>
          </a:xfrm>
          <a:gradFill>
            <a:gsLst>
              <a:gs pos="0">
                <a:srgbClr val="8488C4"/>
              </a:gs>
              <a:gs pos="53000">
                <a:srgbClr val="D4DEFF"/>
              </a:gs>
              <a:gs pos="83000">
                <a:srgbClr val="D4DEFF"/>
              </a:gs>
              <a:gs pos="100000">
                <a:srgbClr val="96AB94"/>
              </a:gs>
            </a:gsLst>
            <a:lin ang="5400000" scaled="0"/>
          </a:gradFill>
        </p:spPr>
        <p:txBody>
          <a:bodyPr>
            <a:noAutofit/>
          </a:bodyPr>
          <a:lstStyle/>
          <a:p>
            <a:pPr algn="l" rtl="1"/>
            <a:r>
              <a:rPr lang="ar-MA" b="1" dirty="0" smtClean="0"/>
              <a:t>د- منح الأولوية للمشروع الشخصي للمتعلم </a:t>
            </a:r>
            <a:r>
              <a:rPr lang="ar-MA" sz="4000" b="1" dirty="0" smtClean="0"/>
              <a:t>(</a:t>
            </a:r>
            <a:r>
              <a:rPr lang="fr-FR" sz="4000" dirty="0" smtClean="0"/>
              <a:t>PPE</a:t>
            </a:r>
            <a:r>
              <a:rPr lang="ar-MA" sz="4000" b="1" dirty="0" smtClean="0"/>
              <a:t>)</a:t>
            </a:r>
            <a:endParaRPr lang="fr-FR" sz="4800" dirty="0">
              <a:solidFill>
                <a:srgbClr val="FF0000"/>
              </a:solidFill>
            </a:endParaRPr>
          </a:p>
        </p:txBody>
      </p:sp>
      <p:sp>
        <p:nvSpPr>
          <p:cNvPr id="3" name="Sous-titre 2"/>
          <p:cNvSpPr>
            <a:spLocks noGrp="1"/>
          </p:cNvSpPr>
          <p:nvPr>
            <p:ph type="subTitle" idx="1"/>
          </p:nvPr>
        </p:nvSpPr>
        <p:spPr>
          <a:xfrm>
            <a:off x="0" y="1000108"/>
            <a:ext cx="9144000" cy="3714776"/>
          </a:xfrm>
          <a:gradFill flip="none" rotWithShape="1">
            <a:gsLst>
              <a:gs pos="0">
                <a:srgbClr val="FFEFD1"/>
              </a:gs>
              <a:gs pos="64999">
                <a:srgbClr val="F0EBD5"/>
              </a:gs>
              <a:gs pos="100000">
                <a:srgbClr val="D1C39F"/>
              </a:gs>
            </a:gsLst>
            <a:lin ang="18900000" scaled="0"/>
            <a:tileRect/>
          </a:gradFill>
        </p:spPr>
        <p:txBody>
          <a:bodyPr>
            <a:noAutofit/>
          </a:bodyPr>
          <a:lstStyle/>
          <a:p>
            <a:pPr algn="just" rtl="1"/>
            <a:r>
              <a:rPr lang="ar-MA" sz="4800" dirty="0" smtClean="0">
                <a:solidFill>
                  <a:srgbClr val="FF0000"/>
                </a:solidFill>
              </a:rPr>
              <a:t>يقتضي إنجاز التعلم التفاعلي تقديم كل المساعدة والدعم والتوجيه لتمكين المتعلمين من بلورة مشاريع شخصية للبحث ولبناء التعلمات؛ حيث المدرس يمنح اهتماما بالغا لمحاولات المتعلمين لحظة سعيهم لصياغة مشاريعهم  </a:t>
            </a:r>
          </a:p>
        </p:txBody>
      </p:sp>
      <p:sp>
        <p:nvSpPr>
          <p:cNvPr id="5" name="ZoneTexte 4"/>
          <p:cNvSpPr txBox="1"/>
          <p:nvPr/>
        </p:nvSpPr>
        <p:spPr>
          <a:xfrm>
            <a:off x="0" y="4734366"/>
            <a:ext cx="9144000" cy="2123658"/>
          </a:xfrm>
          <a:prstGeom prst="rect">
            <a:avLst/>
          </a:prstGeom>
          <a:gradFill>
            <a:gsLst>
              <a:gs pos="0">
                <a:srgbClr val="DDEBCF"/>
              </a:gs>
              <a:gs pos="50000">
                <a:srgbClr val="9CB86E"/>
              </a:gs>
              <a:gs pos="100000">
                <a:srgbClr val="156B13"/>
              </a:gs>
            </a:gsLst>
            <a:lin ang="5400000" scaled="0"/>
          </a:gradFill>
        </p:spPr>
        <p:txBody>
          <a:bodyPr wrap="square" rtlCol="0">
            <a:spAutoFit/>
          </a:bodyPr>
          <a:lstStyle/>
          <a:p>
            <a:pPr algn="ctr"/>
            <a:r>
              <a:rPr lang="fr-FR" sz="4400" dirty="0" smtClean="0"/>
              <a:t>La meilleure manière de faire disparaître un PPE est sans doute de lui appliquer une logique d’adulte. </a:t>
            </a:r>
            <a:endParaRPr lang="fr-FR" sz="4400" dirty="0"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7" presetClass="entr" presetSubtype="1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p:cTn id="12" dur="3000" fill="hold"/>
                                        <p:tgtEl>
                                          <p:spTgt spid="3">
                                            <p:bg/>
                                          </p:spTgt>
                                        </p:tgtEl>
                                        <p:attrNameLst>
                                          <p:attrName>ppt_w</p:attrName>
                                        </p:attrNameLst>
                                      </p:cBhvr>
                                      <p:tavLst>
                                        <p:tav tm="0">
                                          <p:val>
                                            <p:fltVal val="0"/>
                                          </p:val>
                                        </p:tav>
                                        <p:tav tm="100000">
                                          <p:val>
                                            <p:strVal val="#ppt_w"/>
                                          </p:val>
                                        </p:tav>
                                      </p:tavLst>
                                    </p:anim>
                                    <p:anim calcmode="lin" valueType="num">
                                      <p:cBhvr>
                                        <p:cTn id="13" dur="3000" fill="hold"/>
                                        <p:tgtEl>
                                          <p:spTgt spid="3">
                                            <p:bg/>
                                          </p:spTgt>
                                        </p:tgtEl>
                                        <p:attrNameLst>
                                          <p:attrName>ppt_h</p:attrName>
                                        </p:attrNameLst>
                                      </p:cBhvr>
                                      <p:tavLst>
                                        <p:tav tm="0">
                                          <p:val>
                                            <p:strVal val="#ppt_h"/>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17" presetClass="entr" presetSubtype="10"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p:cTn id="18" dur="3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9" dur="3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slide(fromBottom)">
                                      <p:cBhvr>
                                        <p:cTn id="24" dur="3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P spid="5"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5000" r="-25000"/>
          </a:stretch>
        </a:blipFill>
        <a:effectLst/>
      </p:bgPr>
    </p:bg>
    <p:spTree>
      <p:nvGrpSpPr>
        <p:cNvPr id="1" name=""/>
        <p:cNvGrpSpPr/>
        <p:nvPr/>
      </p:nvGrpSpPr>
      <p:grpSpPr>
        <a:xfrm>
          <a:off x="0" y="0"/>
          <a:ext cx="0" cy="0"/>
          <a:chOff x="0" y="0"/>
          <a:chExt cx="0" cy="0"/>
        </a:xfrm>
      </p:grpSpPr>
      <p:sp>
        <p:nvSpPr>
          <p:cNvPr id="2" name="Titre 1"/>
          <p:cNvSpPr txBox="1">
            <a:spLocks/>
          </p:cNvSpPr>
          <p:nvPr/>
        </p:nvSpPr>
        <p:spPr>
          <a:xfrm rot="799438">
            <a:off x="372967" y="1052471"/>
            <a:ext cx="8535110" cy="3044349"/>
          </a:xfrm>
          <a:prstGeom prst="rect">
            <a:avLst/>
          </a:prstGeom>
        </p:spPr>
        <p:txBody>
          <a:bodyPr>
            <a:noAutofit/>
          </a:bodyPr>
          <a:lstStyle/>
          <a:p>
            <a:pPr algn="ctr">
              <a:spcBef>
                <a:spcPct val="0"/>
              </a:spcBef>
            </a:pPr>
            <a:r>
              <a:rPr lang="ar-MA" sz="6600" b="1" dirty="0" smtClean="0">
                <a:solidFill>
                  <a:srgbClr val="FF0000"/>
                </a:solidFill>
                <a:latin typeface="David" pitchFamily="34" charset="-79"/>
                <a:cs typeface="David" pitchFamily="34" charset="-79"/>
              </a:rPr>
              <a:t>افتراض توفر الرغبة الجامحة في التعلم لدى المتعلمين زيف يسهل دحضه وتفنيده</a:t>
            </a:r>
            <a:endParaRPr lang="fr-FR" sz="6600" b="1" dirty="0" smtClean="0">
              <a:solidFill>
                <a:srgbClr val="FF0000"/>
              </a:solidFill>
              <a:latin typeface="David" pitchFamily="34" charset="-79"/>
              <a:cs typeface="David" pitchFamily="34" charset="-79"/>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r-FR" sz="6600" b="1" i="0" u="none" strike="noStrike" kern="1200" cap="none" spc="0" normalizeH="0" baseline="0" noProof="0" dirty="0">
              <a:ln>
                <a:noFill/>
              </a:ln>
              <a:solidFill>
                <a:srgbClr val="FF0000"/>
              </a:solidFill>
              <a:effectLst/>
              <a:uLnTx/>
              <a:uFillTx/>
              <a:latin typeface="David" pitchFamily="34" charset="-79"/>
              <a:ea typeface="+mj-ea"/>
              <a:cs typeface="David" pitchFamily="34" charset="-79"/>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228" fill="hold">
                                          <p:stCondLst>
                                            <p:cond delay="0"/>
                                          </p:stCondLst>
                                        </p:cTn>
                                        <p:tgtEl>
                                          <p:spTgt spid="2"/>
                                        </p:tgtEl>
                                        <p:attrNameLst>
                                          <p:attrName>style.rotation</p:attrName>
                                        </p:attrNameLst>
                                      </p:cBhvr>
                                      <p:to>
                                        <p:strVal val="-45.0"/>
                                      </p:to>
                                    </p:set>
                                    <p:anim calcmode="lin" valueType="num">
                                      <p:cBhvr>
                                        <p:cTn id="8" dur="228" fill="hold">
                                          <p:stCondLst>
                                            <p:cond delay="228"/>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228"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78" decel="50000" autoRev="1" fill="hold">
                                          <p:stCondLst>
                                            <p:cond delay="228"/>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68" fill="hold">
                                          <p:stCondLst>
                                            <p:cond delay="432"/>
                                          </p:stCondLst>
                                        </p:cTn>
                                        <p:tgtEl>
                                          <p:spTgt spid="2"/>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0" y="1785926"/>
            <a:ext cx="9144000" cy="2000264"/>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43000" indent="-1143000" algn="ctr" rtl="1"/>
            <a:r>
              <a:rPr lang="ar-MA" sz="6000" b="1" dirty="0" smtClean="0">
                <a:solidFill>
                  <a:srgbClr val="FF0000"/>
                </a:solidFill>
              </a:rPr>
              <a:t>5. حسن </a:t>
            </a:r>
            <a:r>
              <a:rPr lang="ar-MA" sz="7200" b="1" dirty="0" smtClean="0">
                <a:solidFill>
                  <a:srgbClr val="FF0000"/>
                </a:solidFill>
              </a:rPr>
              <a:t>العمل داخل الفريق</a:t>
            </a:r>
          </a:p>
          <a:p>
            <a:pPr marL="1143000" indent="-1143000" algn="ctr"/>
            <a:r>
              <a:rPr lang="fr-FR" sz="5400" b="1" dirty="0" smtClean="0">
                <a:solidFill>
                  <a:srgbClr val="FF0000"/>
                </a:solidFill>
                <a:effectLst>
                  <a:outerShdw blurRad="38100" dist="38100" dir="2700000" algn="tl">
                    <a:srgbClr val="000000">
                      <a:alpha val="43137"/>
                    </a:srgbClr>
                  </a:outerShdw>
                </a:effectLst>
              </a:rPr>
              <a:t>5. Travailler en équipe</a:t>
            </a:r>
            <a:endParaRPr lang="fr-FR" sz="4800" b="1" dirty="0">
              <a:solidFill>
                <a:srgbClr val="FF0000"/>
              </a:solidFill>
              <a:effectLst>
                <a:outerShdw blurRad="38100" dist="38100" dir="2700000" algn="tl">
                  <a:srgbClr val="000000">
                    <a:alpha val="43137"/>
                  </a:srgbClr>
                </a:outerShdw>
              </a:effectLst>
            </a:endParaRPr>
          </a:p>
        </p:txBody>
      </p:sp>
      <p:sp>
        <p:nvSpPr>
          <p:cNvPr id="10" name="Nuage 9"/>
          <p:cNvSpPr/>
          <p:nvPr/>
        </p:nvSpPr>
        <p:spPr>
          <a:xfrm>
            <a:off x="928662" y="0"/>
            <a:ext cx="7715304" cy="1643050"/>
          </a:xfrm>
          <a:prstGeom prst="cloud">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sz="4000" dirty="0" smtClean="0"/>
          </a:p>
          <a:p>
            <a:pPr algn="ctr"/>
            <a:r>
              <a:rPr lang="ar-MA" sz="4400" b="1" dirty="0" smtClean="0"/>
              <a:t>الاشتغال بعقلية الفريق </a:t>
            </a:r>
            <a:r>
              <a:rPr lang="ar-MA" dirty="0" smtClean="0"/>
              <a:t> </a:t>
            </a:r>
            <a:endParaRPr lang="fr-FR" dirty="0" smtClean="0"/>
          </a:p>
          <a:p>
            <a:pPr algn="ctr"/>
            <a:endParaRPr lang="fr-FR" dirty="0"/>
          </a:p>
        </p:txBody>
      </p:sp>
      <p:sp>
        <p:nvSpPr>
          <p:cNvPr id="12" name="Organigramme : Bande perforée 11"/>
          <p:cNvSpPr/>
          <p:nvPr/>
        </p:nvSpPr>
        <p:spPr>
          <a:xfrm>
            <a:off x="285720" y="3857628"/>
            <a:ext cx="8572560" cy="3000372"/>
          </a:xfrm>
          <a:prstGeom prst="flowChartPunchedTap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MA" sz="3600" b="1" dirty="0" smtClean="0"/>
              <a:t>ضمان روح الفريق عند مجابهة وتحليل الوضعيات مركبة أو عند تدبير النزاعات التكوينية</a:t>
            </a:r>
            <a:endParaRPr lang="fr-FR" sz="3600" b="1" dirty="0" smtClean="0"/>
          </a:p>
          <a:p>
            <a:pPr algn="ctr"/>
            <a:endParaRPr lang="fr-FR" sz="3600"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2000" fill="hold"/>
                                        <p:tgtEl>
                                          <p:spTgt spid="4"/>
                                        </p:tgtEl>
                                        <p:attrNameLst>
                                          <p:attrName>ppt_w</p:attrName>
                                        </p:attrNameLst>
                                      </p:cBhvr>
                                      <p:tavLst>
                                        <p:tav tm="0" fmla="#ppt_w*sin(2.5*pi*$)">
                                          <p:val>
                                            <p:fltVal val="0"/>
                                          </p:val>
                                        </p:tav>
                                        <p:tav tm="100000">
                                          <p:val>
                                            <p:fltVal val="1"/>
                                          </p:val>
                                        </p:tav>
                                      </p:tavLst>
                                    </p:anim>
                                    <p:anim calcmode="lin" valueType="num">
                                      <p:cBhvr>
                                        <p:cTn id="8"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6"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barn(inHorizontal)">
                                      <p:cBhvr>
                                        <p:cTn id="13" dur="30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6"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barn(inHorizontal)">
                                      <p:cBhvr>
                                        <p:cTn id="18" dur="3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animBg="1"/>
      <p:bldP spid="12"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144000" cy="76944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lvl="0" algn="ctr" rtl="1"/>
            <a:r>
              <a:rPr lang="ar-MA" sz="4400" b="1" dirty="0" smtClean="0"/>
              <a:t>أ- الانخراط الدائم في إعداد مشروع الفريق</a:t>
            </a:r>
            <a:endParaRPr lang="fr-FR" sz="4400" dirty="0" smtClean="0"/>
          </a:p>
        </p:txBody>
      </p:sp>
      <p:sp>
        <p:nvSpPr>
          <p:cNvPr id="7" name="Plaque 6"/>
          <p:cNvSpPr/>
          <p:nvPr/>
        </p:nvSpPr>
        <p:spPr>
          <a:xfrm>
            <a:off x="142844" y="1000108"/>
            <a:ext cx="8786842" cy="5643602"/>
          </a:xfrm>
          <a:prstGeom prst="bevel">
            <a:avLst/>
          </a:prstGeom>
        </p:spPr>
        <p:style>
          <a:lnRef idx="1">
            <a:schemeClr val="accent6"/>
          </a:lnRef>
          <a:fillRef idx="2">
            <a:schemeClr val="accent6"/>
          </a:fillRef>
          <a:effectRef idx="1">
            <a:schemeClr val="accent6"/>
          </a:effectRef>
          <a:fontRef idx="minor">
            <a:schemeClr val="dk1"/>
          </a:fontRef>
        </p:style>
        <p:txBody>
          <a:bodyPr rtlCol="0" anchor="ctr"/>
          <a:lstStyle/>
          <a:p>
            <a:pPr algn="just" rtl="1"/>
            <a:r>
              <a:rPr lang="ar-MA" sz="3600" b="1" dirty="0" smtClean="0"/>
              <a:t>التحولات العميقة  التي </a:t>
            </a:r>
            <a:r>
              <a:rPr lang="ar-MA" sz="3600" b="1" dirty="0" err="1" smtClean="0"/>
              <a:t>شهدتها</a:t>
            </a:r>
            <a:r>
              <a:rPr lang="ar-MA" sz="3600" b="1" dirty="0" smtClean="0"/>
              <a:t> المدرسة تؤكد بأن العمل الفردي قد استنفذ أغراضه وبين بوضوح محدودية </a:t>
            </a:r>
            <a:r>
              <a:rPr lang="ar-MA" sz="3600" b="1" dirty="0" err="1" smtClean="0"/>
              <a:t>مردوديته</a:t>
            </a:r>
            <a:r>
              <a:rPr lang="ar-MA" sz="3600" b="1" dirty="0" smtClean="0"/>
              <a:t>؛ ولذلك فامتلاك حس التعاون ضمن فريق عمل ضرورة وقيمة مهنية </a:t>
            </a:r>
            <a:r>
              <a:rPr lang="fr-FR" sz="3600" b="1" i="1" dirty="0" smtClean="0"/>
              <a:t>valeur professionnelle </a:t>
            </a:r>
            <a:r>
              <a:rPr lang="ar-MA" sz="3600" b="1" i="1" dirty="0" smtClean="0"/>
              <a:t>، </a:t>
            </a:r>
            <a:r>
              <a:rPr lang="ar-MA" sz="3600" b="1" dirty="0" smtClean="0"/>
              <a:t>لا مجرد مسألة اختيار شخصي، بحيث أن تطور مهنة التدريس يلزم المدرس بامتلاك </a:t>
            </a:r>
            <a:r>
              <a:rPr lang="ar-MA" sz="3600" b="1" dirty="0" smtClean="0">
                <a:solidFill>
                  <a:srgbClr val="7030A0"/>
                </a:solidFill>
              </a:rPr>
              <a:t>ثقافة العمل داخل الفريق  </a:t>
            </a:r>
            <a:endParaRPr lang="fr-FR" sz="3600" b="1" dirty="0">
              <a:solidFill>
                <a:srgbClr val="7030A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0" fill="hold"/>
                                        <p:tgtEl>
                                          <p:spTgt spid="5"/>
                                        </p:tgtEl>
                                        <p:attrNameLst>
                                          <p:attrName>ppt_w</p:attrName>
                                        </p:attrNameLst>
                                      </p:cBhvr>
                                      <p:tavLst>
                                        <p:tav tm="0" fmla="#ppt_w*sin(2.5*pi*$)">
                                          <p:val>
                                            <p:fltVal val="0"/>
                                          </p:val>
                                        </p:tav>
                                        <p:tav tm="100000">
                                          <p:val>
                                            <p:fltVal val="1"/>
                                          </p:val>
                                        </p:tav>
                                      </p:tavLst>
                                    </p:anim>
                                    <p:anim calcmode="lin" valueType="num">
                                      <p:cBhvr>
                                        <p:cTn id="8" dur="50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4" fill="hold"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Effect transition="in" filter="wheel(4)">
                                      <p:cBhvr>
                                        <p:cTn id="13" dur="2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Rectangle à quatre flèches 2"/>
          <p:cNvSpPr/>
          <p:nvPr/>
        </p:nvSpPr>
        <p:spPr>
          <a:xfrm>
            <a:off x="2714612" y="1285860"/>
            <a:ext cx="3714776" cy="3929090"/>
          </a:xfrm>
          <a:prstGeom prst="quadArrowCallou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MA" sz="2800" b="1" u="sng" dirty="0" smtClean="0"/>
              <a:t>صيغ العمل في الفريق </a:t>
            </a:r>
          </a:p>
          <a:p>
            <a:pPr algn="ctr"/>
            <a:r>
              <a:rPr lang="fr-FR" sz="2800" b="1" u="sng" dirty="0" smtClean="0"/>
              <a:t>Travailler en équipe</a:t>
            </a:r>
            <a:r>
              <a:rPr lang="fr-FR" sz="2800" dirty="0" smtClean="0"/>
              <a:t> </a:t>
            </a:r>
            <a:endParaRPr lang="fr-FR" sz="2800" dirty="0"/>
          </a:p>
        </p:txBody>
      </p:sp>
      <p:sp>
        <p:nvSpPr>
          <p:cNvPr id="4" name="Ellipse 3"/>
          <p:cNvSpPr/>
          <p:nvPr/>
        </p:nvSpPr>
        <p:spPr>
          <a:xfrm>
            <a:off x="928662" y="0"/>
            <a:ext cx="7215238" cy="1285860"/>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MA" sz="2800" b="1" i="1" dirty="0" smtClean="0"/>
              <a:t>الاكتفاء بتنظيم اللوازم وبترتيب الأدوات</a:t>
            </a:r>
          </a:p>
          <a:p>
            <a:pPr algn="ctr"/>
            <a:r>
              <a:rPr lang="fr-FR" sz="2800" b="1" i="1" dirty="0" smtClean="0"/>
              <a:t>un arrangement</a:t>
            </a:r>
            <a:r>
              <a:rPr lang="ar-MA" sz="2800" b="1" i="1" dirty="0" smtClean="0"/>
              <a:t> </a:t>
            </a:r>
            <a:r>
              <a:rPr lang="fr-FR" sz="2800" b="1" i="1" dirty="0" smtClean="0"/>
              <a:t>matériel  ??</a:t>
            </a:r>
            <a:endParaRPr lang="fr-FR" sz="2800" dirty="0"/>
          </a:p>
        </p:txBody>
      </p:sp>
      <p:sp>
        <p:nvSpPr>
          <p:cNvPr id="6" name="Ellipse 5"/>
          <p:cNvSpPr/>
          <p:nvPr/>
        </p:nvSpPr>
        <p:spPr>
          <a:xfrm>
            <a:off x="6429388" y="1071546"/>
            <a:ext cx="2714612" cy="4143404"/>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MA" sz="3000" b="1" dirty="0" smtClean="0"/>
              <a:t>تشكيل فريق لإدارة مشروع محدد متمركز حول هدف مشترك بغية إنجاحه</a:t>
            </a:r>
          </a:p>
        </p:txBody>
      </p:sp>
      <p:sp>
        <p:nvSpPr>
          <p:cNvPr id="7" name="Ellipse 6"/>
          <p:cNvSpPr/>
          <p:nvPr/>
        </p:nvSpPr>
        <p:spPr>
          <a:xfrm>
            <a:off x="0" y="1071546"/>
            <a:ext cx="2714612" cy="4000528"/>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MA" sz="3000" b="1" i="1" dirty="0" smtClean="0"/>
              <a:t>بناء مجموعة لتبادل وتقاسم الأفكار مع الالتزام بقواعد الحوار والنقاش</a:t>
            </a:r>
          </a:p>
        </p:txBody>
      </p:sp>
      <p:sp>
        <p:nvSpPr>
          <p:cNvPr id="8" name="Rectangle à coins arrondis 7"/>
          <p:cNvSpPr/>
          <p:nvPr/>
        </p:nvSpPr>
        <p:spPr>
          <a:xfrm>
            <a:off x="500034" y="5214950"/>
            <a:ext cx="7786742" cy="16430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ar-MA" sz="4000" b="1" i="1" dirty="0" smtClean="0">
                <a:solidFill>
                  <a:srgbClr val="FF0000"/>
                </a:solidFill>
              </a:rPr>
              <a:t>التعاون في تحمل مسؤولية مجموعة متعلمين</a:t>
            </a:r>
          </a:p>
          <a:p>
            <a:pPr algn="ctr"/>
            <a:r>
              <a:rPr lang="fr-FR" sz="3200" b="1" i="1" dirty="0" smtClean="0">
                <a:solidFill>
                  <a:srgbClr val="FF0000"/>
                </a:solidFill>
              </a:rPr>
              <a:t>la coresponsabilité d’un groupe d’élèves</a:t>
            </a:r>
          </a:p>
          <a:p>
            <a:pPr algn="ctr"/>
            <a:r>
              <a:rPr lang="ar-MA" sz="3200" b="1" i="1" dirty="0" smtClean="0"/>
              <a:t>يتحدد الرهان في إنجاح العمل التعاوني ذاته </a:t>
            </a:r>
            <a:endParaRPr lang="fr-FR" sz="32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7"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3">
                                            <p:bg/>
                                          </p:spTgt>
                                        </p:tgtEl>
                                        <p:attrNameLst>
                                          <p:attrName>style.visibility</p:attrName>
                                        </p:attrNameLst>
                                      </p:cBhvr>
                                      <p:to>
                                        <p:strVal val="visible"/>
                                      </p:to>
                                    </p:set>
                                    <p:animEffect transition="in" filter="barn(inHorizontal)">
                                      <p:cBhvr>
                                        <p:cTn id="17" dur="500"/>
                                        <p:tgtEl>
                                          <p:spTgt spid="3">
                                            <p:bg/>
                                          </p:spTgt>
                                        </p:tgtEl>
                                      </p:cBhvr>
                                    </p:animEffect>
                                  </p:childTnLst>
                                </p:cTn>
                              </p:par>
                              <p:par>
                                <p:cTn id="18" presetID="16" presetClass="entr" presetSubtype="26" fill="hold" grpId="0" nodeType="with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Effect transition="in" filter="barn(inHorizontal)">
                                      <p:cBhvr>
                                        <p:cTn id="20" dur="500"/>
                                        <p:tgtEl>
                                          <p:spTgt spid="3">
                                            <p:txEl>
                                              <p:pRg st="0" end="0"/>
                                            </p:txEl>
                                          </p:spTgt>
                                        </p:tgtEl>
                                      </p:cBhvr>
                                    </p:animEffect>
                                  </p:childTnLst>
                                </p:cTn>
                              </p:par>
                              <p:par>
                                <p:cTn id="21" presetID="16" presetClass="entr" presetSubtype="26" fill="hold" grpId="0"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barn(inHorizontal)">
                                      <p:cBhvr>
                                        <p:cTn id="23" dur="5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7" presetClass="entr" presetSubtype="10" fill="hold" grpId="0" nodeType="clickEffect">
                                  <p:stCondLst>
                                    <p:cond delay="0"/>
                                  </p:stCondLst>
                                  <p:childTnLst>
                                    <p:set>
                                      <p:cBhvr>
                                        <p:cTn id="27" dur="1" fill="hold">
                                          <p:stCondLst>
                                            <p:cond delay="0"/>
                                          </p:stCondLst>
                                        </p:cTn>
                                        <p:tgtEl>
                                          <p:spTgt spid="4"/>
                                        </p:tgtEl>
                                        <p:attrNameLst>
                                          <p:attrName>style.visibility</p:attrName>
                                        </p:attrNameLst>
                                      </p:cBhvr>
                                      <p:to>
                                        <p:strVal val="visible"/>
                                      </p:to>
                                    </p:set>
                                    <p:anim calcmode="lin" valueType="num">
                                      <p:cBhvr>
                                        <p:cTn id="28" dur="500" fill="hold"/>
                                        <p:tgtEl>
                                          <p:spTgt spid="4"/>
                                        </p:tgtEl>
                                        <p:attrNameLst>
                                          <p:attrName>ppt_w</p:attrName>
                                        </p:attrNameLst>
                                      </p:cBhvr>
                                      <p:tavLst>
                                        <p:tav tm="0">
                                          <p:val>
                                            <p:fltVal val="0"/>
                                          </p:val>
                                        </p:tav>
                                        <p:tav tm="100000">
                                          <p:val>
                                            <p:strVal val="#ppt_w"/>
                                          </p:val>
                                        </p:tav>
                                      </p:tavLst>
                                    </p:anim>
                                    <p:anim calcmode="lin" valueType="num">
                                      <p:cBhvr>
                                        <p:cTn id="29" dur="5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30" fill="hold">
                      <p:stCondLst>
                        <p:cond delay="indefinite"/>
                      </p:stCondLst>
                      <p:childTnLst>
                        <p:par>
                          <p:cTn id="31" fill="hold">
                            <p:stCondLst>
                              <p:cond delay="0"/>
                            </p:stCondLst>
                            <p:childTnLst>
                              <p:par>
                                <p:cTn id="32" presetID="8" presetClass="entr" presetSubtype="16"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diamond(in)">
                                      <p:cBhvr>
                                        <p:cTn id="34" dur="2000"/>
                                        <p:tgtEl>
                                          <p:spTgt spid="7"/>
                                        </p:tgtEl>
                                      </p:cBhvr>
                                    </p:animEffect>
                                  </p:childTnLst>
                                </p:cTn>
                              </p:par>
                            </p:childTnLst>
                          </p:cTn>
                        </p:par>
                      </p:childTnLst>
                    </p:cTn>
                  </p:par>
                  <p:par>
                    <p:cTn id="35" fill="hold">
                      <p:stCondLst>
                        <p:cond delay="indefinite"/>
                      </p:stCondLst>
                      <p:childTnLst>
                        <p:par>
                          <p:cTn id="36" fill="hold">
                            <p:stCondLst>
                              <p:cond delay="0"/>
                            </p:stCondLst>
                            <p:childTnLst>
                              <p:par>
                                <p:cTn id="37" presetID="21" presetClass="entr" presetSubtype="4" fill="hold" grpId="0" nodeType="clickEffect">
                                  <p:stCondLst>
                                    <p:cond delay="0"/>
                                  </p:stCondLst>
                                  <p:childTnLst>
                                    <p:set>
                                      <p:cBhvr>
                                        <p:cTn id="38" dur="1" fill="hold">
                                          <p:stCondLst>
                                            <p:cond delay="0"/>
                                          </p:stCondLst>
                                        </p:cTn>
                                        <p:tgtEl>
                                          <p:spTgt spid="6"/>
                                        </p:tgtEl>
                                        <p:attrNameLst>
                                          <p:attrName>style.visibility</p:attrName>
                                        </p:attrNameLst>
                                      </p:cBhvr>
                                      <p:to>
                                        <p:strVal val="visible"/>
                                      </p:to>
                                    </p:set>
                                    <p:animEffect transition="in" filter="wheel(4)">
                                      <p:cBhvr>
                                        <p:cTn id="39" dur="2000"/>
                                        <p:tgtEl>
                                          <p:spTgt spid="6"/>
                                        </p:tgtEl>
                                      </p:cBhvr>
                                    </p:animEffect>
                                  </p:childTnLst>
                                </p:cTn>
                              </p:par>
                            </p:childTnLst>
                          </p:cTn>
                        </p:par>
                      </p:childTnLst>
                    </p:cTn>
                  </p:par>
                  <p:par>
                    <p:cTn id="40" fill="hold">
                      <p:stCondLst>
                        <p:cond delay="indefinite"/>
                      </p:stCondLst>
                      <p:childTnLst>
                        <p:par>
                          <p:cTn id="41" fill="hold">
                            <p:stCondLst>
                              <p:cond delay="0"/>
                            </p:stCondLst>
                            <p:childTnLst>
                              <p:par>
                                <p:cTn id="42" presetID="21" presetClass="entr" presetSubtype="4" fill="hold" grpId="0" nodeType="clickEffect">
                                  <p:stCondLst>
                                    <p:cond delay="0"/>
                                  </p:stCondLst>
                                  <p:childTnLst>
                                    <p:set>
                                      <p:cBhvr>
                                        <p:cTn id="43" dur="1" fill="hold">
                                          <p:stCondLst>
                                            <p:cond delay="0"/>
                                          </p:stCondLst>
                                        </p:cTn>
                                        <p:tgtEl>
                                          <p:spTgt spid="8"/>
                                        </p:tgtEl>
                                        <p:attrNameLst>
                                          <p:attrName>style.visibility</p:attrName>
                                        </p:attrNameLst>
                                      </p:cBhvr>
                                      <p:to>
                                        <p:strVal val="visible"/>
                                      </p:to>
                                    </p:set>
                                    <p:animEffect transition="in" filter="wheel(4)">
                                      <p:cBhvr>
                                        <p:cTn id="44" dur="5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animBg="1"/>
      <p:bldP spid="4" grpId="0" animBg="1"/>
      <p:bldP spid="6" grpId="0" animBg="1"/>
      <p:bldP spid="7" grpId="0" animBg="1"/>
      <p:bldP spid="8"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144000" cy="144655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rtl="1"/>
            <a:r>
              <a:rPr lang="ar-MA" sz="4400" dirty="0" smtClean="0"/>
              <a:t>ب-</a:t>
            </a:r>
            <a:r>
              <a:rPr lang="ar-MA" sz="4400" b="1" dirty="0" smtClean="0"/>
              <a:t>ضمان روح الفريق عند مجابهة وتحليل الوضعيات مركبة أو عند تدبير النزاعات التكوينية</a:t>
            </a:r>
            <a:endParaRPr lang="fr-FR" sz="4400" b="1" dirty="0" smtClean="0"/>
          </a:p>
        </p:txBody>
      </p:sp>
      <p:sp>
        <p:nvSpPr>
          <p:cNvPr id="6" name="Rectangle 5">
            <a:extLst>
              <a:ext uri="{FF2B5EF4-FFF2-40B4-BE49-F238E27FC236}">
                <a16:creationId xmlns:a16="http://schemas.microsoft.com/office/drawing/2014/main" id="{41E1B9CB-A16E-4558-A3B6-6EB5469B6B15}"/>
              </a:ext>
            </a:extLst>
          </p:cNvPr>
          <p:cNvSpPr/>
          <p:nvPr/>
        </p:nvSpPr>
        <p:spPr>
          <a:xfrm>
            <a:off x="642910" y="3929066"/>
            <a:ext cx="7786742" cy="738664"/>
          </a:xfrm>
          <a:prstGeom prst="rect">
            <a:avLst/>
          </a:prstGeom>
          <a:solidFill>
            <a:schemeClr val="accent6">
              <a:lumMod val="40000"/>
              <a:lumOff val="60000"/>
            </a:schemeClr>
          </a:solidFill>
        </p:spPr>
        <p:txBody>
          <a:bodyPr wrap="square">
            <a:spAutoFit/>
          </a:bodyPr>
          <a:lstStyle/>
          <a:p>
            <a:r>
              <a:rPr lang="fr-FR" sz="4200" b="1" dirty="0">
                <a:solidFill>
                  <a:srgbClr val="00000A"/>
                </a:solidFill>
                <a:latin typeface="Liberation Serif"/>
                <a:ea typeface="Noto Sans CJK SC Regular"/>
                <a:cs typeface="FreeSans"/>
              </a:rPr>
              <a:t>G</a:t>
            </a:r>
            <a:r>
              <a:rPr lang="fr-FR" sz="4200" dirty="0">
                <a:solidFill>
                  <a:srgbClr val="00000A"/>
                </a:solidFill>
                <a:latin typeface="Liberation Serif"/>
                <a:ea typeface="Noto Sans CJK SC Regular"/>
                <a:cs typeface="FreeSans"/>
              </a:rPr>
              <a:t>roupe d’</a:t>
            </a:r>
            <a:r>
              <a:rPr lang="fr-FR" sz="4200" b="1" dirty="0">
                <a:solidFill>
                  <a:srgbClr val="00000A"/>
                </a:solidFill>
                <a:latin typeface="Liberation Serif"/>
                <a:ea typeface="Noto Sans CJK SC Regular"/>
                <a:cs typeface="FreeSans"/>
              </a:rPr>
              <a:t>A</a:t>
            </a:r>
            <a:r>
              <a:rPr lang="fr-FR" sz="4200" dirty="0">
                <a:solidFill>
                  <a:srgbClr val="00000A"/>
                </a:solidFill>
                <a:latin typeface="Liberation Serif"/>
                <a:ea typeface="Noto Sans CJK SC Regular"/>
                <a:cs typeface="FreeSans"/>
              </a:rPr>
              <a:t>nalyse de </a:t>
            </a:r>
            <a:r>
              <a:rPr lang="fr-FR" sz="4200" b="1" dirty="0">
                <a:solidFill>
                  <a:srgbClr val="00000A"/>
                </a:solidFill>
                <a:latin typeface="Liberation Serif"/>
                <a:ea typeface="Noto Sans CJK SC Regular"/>
                <a:cs typeface="FreeSans"/>
              </a:rPr>
              <a:t>P</a:t>
            </a:r>
            <a:r>
              <a:rPr lang="fr-FR" sz="4200" dirty="0">
                <a:solidFill>
                  <a:srgbClr val="00000A"/>
                </a:solidFill>
                <a:latin typeface="Liberation Serif"/>
                <a:ea typeface="Noto Sans CJK SC Regular"/>
                <a:cs typeface="FreeSans"/>
              </a:rPr>
              <a:t>ratiques</a:t>
            </a:r>
            <a:endParaRPr lang="fr-FR" sz="4200" dirty="0"/>
          </a:p>
        </p:txBody>
      </p:sp>
      <p:sp>
        <p:nvSpPr>
          <p:cNvPr id="8" name="Ellipse 7"/>
          <p:cNvSpPr/>
          <p:nvPr/>
        </p:nvSpPr>
        <p:spPr>
          <a:xfrm>
            <a:off x="2143108" y="1785926"/>
            <a:ext cx="5000660" cy="1857388"/>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fr-FR" sz="8800" dirty="0" smtClean="0">
                <a:solidFill>
                  <a:srgbClr val="FF0000"/>
                </a:solidFill>
              </a:rPr>
              <a:t>G.A.P.</a:t>
            </a:r>
            <a:endParaRPr lang="fr-FR" sz="8800" dirty="0">
              <a:solidFill>
                <a:srgbClr val="FF0000"/>
              </a:solidFill>
            </a:endParaRPr>
          </a:p>
        </p:txBody>
      </p:sp>
      <p:sp>
        <p:nvSpPr>
          <p:cNvPr id="9" name="Rectangle 8">
            <a:extLst>
              <a:ext uri="{FF2B5EF4-FFF2-40B4-BE49-F238E27FC236}">
                <a16:creationId xmlns:a16="http://schemas.microsoft.com/office/drawing/2014/main" id="{AA0BFF99-D304-436A-BCCC-233B055CDAA0}"/>
              </a:ext>
            </a:extLst>
          </p:cNvPr>
          <p:cNvSpPr/>
          <p:nvPr/>
        </p:nvSpPr>
        <p:spPr>
          <a:xfrm>
            <a:off x="571472" y="5072074"/>
            <a:ext cx="7786742" cy="1200329"/>
          </a:xfrm>
          <a:prstGeom prst="rect">
            <a:avLst/>
          </a:prstGeom>
          <a:solidFill>
            <a:schemeClr val="accent5">
              <a:lumMod val="20000"/>
              <a:lumOff val="80000"/>
            </a:schemeClr>
          </a:solidFill>
        </p:spPr>
        <p:txBody>
          <a:bodyPr wrap="square">
            <a:spAutoFit/>
          </a:bodyPr>
          <a:lstStyle/>
          <a:p>
            <a:pPr algn="ctr"/>
            <a:r>
              <a:rPr lang="fr-FR" sz="3600" b="1" dirty="0">
                <a:latin typeface="NimbusRomNo9L-Medi"/>
              </a:rPr>
              <a:t>Le Groupe d’ Approfondissement Professionnel</a:t>
            </a:r>
            <a:endParaRPr lang="fr-FR"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2000" fill="hold"/>
                                        <p:tgtEl>
                                          <p:spTgt spid="5"/>
                                        </p:tgtEl>
                                        <p:attrNameLst>
                                          <p:attrName>ppt_w</p:attrName>
                                        </p:attrNameLst>
                                      </p:cBhvr>
                                      <p:tavLst>
                                        <p:tav tm="0" fmla="#ppt_w*sin(2.5*pi*$)">
                                          <p:val>
                                            <p:fltVal val="0"/>
                                          </p:val>
                                        </p:tav>
                                        <p:tav tm="100000">
                                          <p:val>
                                            <p:fltVal val="1"/>
                                          </p:val>
                                        </p:tav>
                                      </p:tavLst>
                                    </p:anim>
                                    <p:anim calcmode="lin" valueType="num">
                                      <p:cBhvr>
                                        <p:cTn id="8" dur="20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wipe(down)">
                                      <p:cBhvr>
                                        <p:cTn id="13" dur="580">
                                          <p:stCondLst>
                                            <p:cond delay="0"/>
                                          </p:stCondLst>
                                        </p:cTn>
                                        <p:tgtEl>
                                          <p:spTgt spid="8"/>
                                        </p:tgtEl>
                                      </p:cBhvr>
                                    </p:animEffect>
                                    <p:anim calcmode="lin" valueType="num">
                                      <p:cBhvr>
                                        <p:cTn id="14"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9" dur="26">
                                          <p:stCondLst>
                                            <p:cond delay="650"/>
                                          </p:stCondLst>
                                        </p:cTn>
                                        <p:tgtEl>
                                          <p:spTgt spid="8"/>
                                        </p:tgtEl>
                                      </p:cBhvr>
                                      <p:to x="100000" y="60000"/>
                                    </p:animScale>
                                    <p:animScale>
                                      <p:cBhvr>
                                        <p:cTn id="20" dur="166" decel="50000">
                                          <p:stCondLst>
                                            <p:cond delay="676"/>
                                          </p:stCondLst>
                                        </p:cTn>
                                        <p:tgtEl>
                                          <p:spTgt spid="8"/>
                                        </p:tgtEl>
                                      </p:cBhvr>
                                      <p:to x="100000" y="100000"/>
                                    </p:animScale>
                                    <p:animScale>
                                      <p:cBhvr>
                                        <p:cTn id="21" dur="26">
                                          <p:stCondLst>
                                            <p:cond delay="1312"/>
                                          </p:stCondLst>
                                        </p:cTn>
                                        <p:tgtEl>
                                          <p:spTgt spid="8"/>
                                        </p:tgtEl>
                                      </p:cBhvr>
                                      <p:to x="100000" y="80000"/>
                                    </p:animScale>
                                    <p:animScale>
                                      <p:cBhvr>
                                        <p:cTn id="22" dur="166" decel="50000">
                                          <p:stCondLst>
                                            <p:cond delay="1338"/>
                                          </p:stCondLst>
                                        </p:cTn>
                                        <p:tgtEl>
                                          <p:spTgt spid="8"/>
                                        </p:tgtEl>
                                      </p:cBhvr>
                                      <p:to x="100000" y="100000"/>
                                    </p:animScale>
                                    <p:animScale>
                                      <p:cBhvr>
                                        <p:cTn id="23" dur="26">
                                          <p:stCondLst>
                                            <p:cond delay="1642"/>
                                          </p:stCondLst>
                                        </p:cTn>
                                        <p:tgtEl>
                                          <p:spTgt spid="8"/>
                                        </p:tgtEl>
                                      </p:cBhvr>
                                      <p:to x="100000" y="90000"/>
                                    </p:animScale>
                                    <p:animScale>
                                      <p:cBhvr>
                                        <p:cTn id="24" dur="166" decel="50000">
                                          <p:stCondLst>
                                            <p:cond delay="1668"/>
                                          </p:stCondLst>
                                        </p:cTn>
                                        <p:tgtEl>
                                          <p:spTgt spid="8"/>
                                        </p:tgtEl>
                                      </p:cBhvr>
                                      <p:to x="100000" y="100000"/>
                                    </p:animScale>
                                    <p:animScale>
                                      <p:cBhvr>
                                        <p:cTn id="25" dur="26">
                                          <p:stCondLst>
                                            <p:cond delay="1808"/>
                                          </p:stCondLst>
                                        </p:cTn>
                                        <p:tgtEl>
                                          <p:spTgt spid="8"/>
                                        </p:tgtEl>
                                      </p:cBhvr>
                                      <p:to x="100000" y="95000"/>
                                    </p:animScale>
                                    <p:animScale>
                                      <p:cBhvr>
                                        <p:cTn id="26" dur="166" decel="50000">
                                          <p:stCondLst>
                                            <p:cond delay="1834"/>
                                          </p:stCondLst>
                                        </p:cTn>
                                        <p:tgtEl>
                                          <p:spTgt spid="8"/>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8" presetClass="entr" presetSubtype="16"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diamond(in)">
                                      <p:cBhvr>
                                        <p:cTn id="31" dur="2000"/>
                                        <p:tgtEl>
                                          <p:spTgt spid="6"/>
                                        </p:tgtEl>
                                      </p:cBhvr>
                                    </p:animEffect>
                                  </p:childTnLst>
                                </p:cTn>
                              </p:par>
                            </p:childTnLst>
                          </p:cTn>
                        </p:par>
                      </p:childTnLst>
                    </p:cTn>
                  </p:par>
                  <p:par>
                    <p:cTn id="32" fill="hold">
                      <p:stCondLst>
                        <p:cond delay="indefinite"/>
                      </p:stCondLst>
                      <p:childTnLst>
                        <p:par>
                          <p:cTn id="33" fill="hold">
                            <p:stCondLst>
                              <p:cond delay="0"/>
                            </p:stCondLst>
                            <p:childTnLst>
                              <p:par>
                                <p:cTn id="34" presetID="7" presetClass="entr" presetSubtype="4" fill="hold" grpId="0" nodeType="clickEffect">
                                  <p:stCondLst>
                                    <p:cond delay="0"/>
                                  </p:stCondLst>
                                  <p:childTnLst>
                                    <p:set>
                                      <p:cBhvr>
                                        <p:cTn id="35" dur="1" fill="hold">
                                          <p:stCondLst>
                                            <p:cond delay="0"/>
                                          </p:stCondLst>
                                        </p:cTn>
                                        <p:tgtEl>
                                          <p:spTgt spid="9"/>
                                        </p:tgtEl>
                                        <p:attrNameLst>
                                          <p:attrName>style.visibility</p:attrName>
                                        </p:attrNameLst>
                                      </p:cBhvr>
                                      <p:to>
                                        <p:strVal val="visible"/>
                                      </p:to>
                                    </p:set>
                                    <p:anim calcmode="lin" valueType="num">
                                      <p:cBhvr additive="base">
                                        <p:cTn id="36" dur="5000" fill="hold"/>
                                        <p:tgtEl>
                                          <p:spTgt spid="9"/>
                                        </p:tgtEl>
                                        <p:attrNameLst>
                                          <p:attrName>ppt_x</p:attrName>
                                        </p:attrNameLst>
                                      </p:cBhvr>
                                      <p:tavLst>
                                        <p:tav tm="0">
                                          <p:val>
                                            <p:strVal val="#ppt_x"/>
                                          </p:val>
                                        </p:tav>
                                        <p:tav tm="100000">
                                          <p:val>
                                            <p:strVal val="#ppt_x"/>
                                          </p:val>
                                        </p:tav>
                                      </p:tavLst>
                                    </p:anim>
                                    <p:anim calcmode="lin" valueType="num">
                                      <p:cBhvr additive="base">
                                        <p:cTn id="37" dur="50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P spid="9"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6000" r="-26000"/>
          </a:stretch>
        </a:blipFill>
        <a:effectLst/>
      </p:bgPr>
    </p:bg>
    <p:spTree>
      <p:nvGrpSpPr>
        <p:cNvPr id="1" name=""/>
        <p:cNvGrpSpPr/>
        <p:nvPr/>
      </p:nvGrpSpPr>
      <p:grpSpPr>
        <a:xfrm>
          <a:off x="0" y="0"/>
          <a:ext cx="0" cy="0"/>
          <a:chOff x="0" y="0"/>
          <a:chExt cx="0" cy="0"/>
        </a:xfrm>
      </p:grpSpPr>
      <p:sp>
        <p:nvSpPr>
          <p:cNvPr id="2" name="Titre 1"/>
          <p:cNvSpPr txBox="1">
            <a:spLocks/>
          </p:cNvSpPr>
          <p:nvPr/>
        </p:nvSpPr>
        <p:spPr>
          <a:xfrm rot="799438">
            <a:off x="427141" y="1058800"/>
            <a:ext cx="8535110" cy="2574206"/>
          </a:xfrm>
          <a:prstGeom prst="rect">
            <a:avLst/>
          </a:prstGeom>
        </p:spPr>
        <p:txBody>
          <a:bodyPr>
            <a:noAutofit/>
          </a:bodyPr>
          <a:lstStyle/>
          <a:p>
            <a:pPr algn="ctr">
              <a:spcBef>
                <a:spcPct val="0"/>
              </a:spcBef>
            </a:pPr>
            <a:r>
              <a:rPr lang="ar-MA" sz="6600" b="1" dirty="0" smtClean="0">
                <a:solidFill>
                  <a:srgbClr val="FF0000"/>
                </a:solidFill>
                <a:latin typeface="David" pitchFamily="34" charset="-79"/>
                <a:cs typeface="David" pitchFamily="34" charset="-79"/>
              </a:rPr>
              <a:t>العمل الفردي استنفذ أغراضه وأكد محدوديته</a:t>
            </a:r>
            <a:endParaRPr lang="fr-FR" sz="6600" b="1" dirty="0" smtClean="0">
              <a:solidFill>
                <a:srgbClr val="FF0000"/>
              </a:solidFill>
              <a:latin typeface="David" pitchFamily="34" charset="-79"/>
              <a:cs typeface="David" pitchFamily="34" charset="-79"/>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r-FR" sz="6600" b="1" i="0" u="none" strike="noStrike" kern="1200" cap="none" spc="0" normalizeH="0" baseline="0" noProof="0" dirty="0">
              <a:ln>
                <a:noFill/>
              </a:ln>
              <a:solidFill>
                <a:srgbClr val="FF0000"/>
              </a:solidFill>
              <a:effectLst/>
              <a:uLnTx/>
              <a:uFillTx/>
              <a:latin typeface="David" pitchFamily="34" charset="-79"/>
              <a:ea typeface="+mj-ea"/>
              <a:cs typeface="David" pitchFamily="34" charset="-79"/>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228" fill="hold">
                                          <p:stCondLst>
                                            <p:cond delay="0"/>
                                          </p:stCondLst>
                                        </p:cTn>
                                        <p:tgtEl>
                                          <p:spTgt spid="2"/>
                                        </p:tgtEl>
                                        <p:attrNameLst>
                                          <p:attrName>style.rotation</p:attrName>
                                        </p:attrNameLst>
                                      </p:cBhvr>
                                      <p:to>
                                        <p:strVal val="-45.0"/>
                                      </p:to>
                                    </p:set>
                                    <p:anim calcmode="lin" valueType="num">
                                      <p:cBhvr>
                                        <p:cTn id="8" dur="228" fill="hold">
                                          <p:stCondLst>
                                            <p:cond delay="228"/>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228"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78" decel="50000" autoRev="1" fill="hold">
                                          <p:stCondLst>
                                            <p:cond delay="228"/>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68" fill="hold">
                                          <p:stCondLst>
                                            <p:cond delay="432"/>
                                          </p:stCondLst>
                                        </p:cTn>
                                        <p:tgtEl>
                                          <p:spTgt spid="2"/>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0" y="2357430"/>
            <a:ext cx="9144000" cy="2143140"/>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43000" indent="-1143000" algn="ctr" rtl="1"/>
            <a:r>
              <a:rPr lang="ar-MA" sz="5400" b="1" dirty="0" smtClean="0">
                <a:solidFill>
                  <a:srgbClr val="FF0000"/>
                </a:solidFill>
              </a:rPr>
              <a:t>6. حسن استخدام التكنولوجيا الحديثة في أنشطة التعلم</a:t>
            </a:r>
            <a:endParaRPr lang="fr-FR" sz="5400" b="1" dirty="0" smtClean="0">
              <a:solidFill>
                <a:srgbClr val="FF0000"/>
              </a:solidFill>
            </a:endParaRPr>
          </a:p>
          <a:p>
            <a:pPr marL="1143000" indent="-1143000" rtl="1"/>
            <a:r>
              <a:rPr lang="fr-FR" sz="4000" b="1" dirty="0" smtClean="0">
                <a:solidFill>
                  <a:srgbClr val="FF0000"/>
                </a:solidFill>
              </a:rPr>
              <a:t>/ Se servir des technologies nouvelles</a:t>
            </a:r>
            <a:r>
              <a:rPr lang="ar-MA" sz="4000" b="1" dirty="0" smtClean="0">
                <a:solidFill>
                  <a:srgbClr val="FF0000"/>
                </a:solidFill>
              </a:rPr>
              <a:t>6</a:t>
            </a:r>
            <a:endParaRPr lang="fr-FR" sz="4000" b="1" dirty="0" smtClean="0">
              <a:solidFill>
                <a:srgbClr val="FF0000"/>
              </a:solidFill>
            </a:endParaRPr>
          </a:p>
        </p:txBody>
      </p:sp>
      <p:sp>
        <p:nvSpPr>
          <p:cNvPr id="10" name="Nuage 9"/>
          <p:cNvSpPr/>
          <p:nvPr/>
        </p:nvSpPr>
        <p:spPr>
          <a:xfrm>
            <a:off x="714348" y="0"/>
            <a:ext cx="8072462" cy="2143140"/>
          </a:xfrm>
          <a:prstGeom prst="cloud">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MA" sz="4000" dirty="0" smtClean="0"/>
              <a:t>إبداع أنشطة للتعلم تسمح بالاستثمار الأمثل للتكنولوجيا</a:t>
            </a:r>
            <a:endParaRPr lang="fr-FR" dirty="0"/>
          </a:p>
        </p:txBody>
      </p:sp>
      <p:sp>
        <p:nvSpPr>
          <p:cNvPr id="11" name="Organigramme : Stockage à accès séquentiel 10"/>
          <p:cNvSpPr/>
          <p:nvPr/>
        </p:nvSpPr>
        <p:spPr>
          <a:xfrm>
            <a:off x="928662" y="4572008"/>
            <a:ext cx="7500990" cy="2000264"/>
          </a:xfrm>
          <a:prstGeom prst="flowChartMagneticTap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MA" sz="4800" dirty="0" smtClean="0"/>
              <a:t>توظيف إمكانات الوسائط السمعية البصرية</a:t>
            </a:r>
            <a:endParaRPr lang="fr-FR" sz="4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2000" fill="hold"/>
                                        <p:tgtEl>
                                          <p:spTgt spid="4"/>
                                        </p:tgtEl>
                                        <p:attrNameLst>
                                          <p:attrName>ppt_w</p:attrName>
                                        </p:attrNameLst>
                                      </p:cBhvr>
                                      <p:tavLst>
                                        <p:tav tm="0" fmla="#ppt_w*sin(2.5*pi*$)">
                                          <p:val>
                                            <p:fltVal val="0"/>
                                          </p:val>
                                        </p:tav>
                                        <p:tav tm="100000">
                                          <p:val>
                                            <p:fltVal val="1"/>
                                          </p:val>
                                        </p:tav>
                                      </p:tavLst>
                                    </p:anim>
                                    <p:anim calcmode="lin" valueType="num">
                                      <p:cBhvr>
                                        <p:cTn id="8"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circle(in)">
                                      <p:cBhvr>
                                        <p:cTn id="13" dur="2000"/>
                                        <p:tgtEl>
                                          <p:spTgt spid="11"/>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6"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inHorizontal)">
                                      <p:cBhvr>
                                        <p:cTn id="1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animBg="1"/>
      <p:bldP spid="11"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5000" r="-25000"/>
          </a:stretch>
        </a:blipFill>
        <a:effectLst/>
      </p:bgPr>
    </p:bg>
    <p:spTree>
      <p:nvGrpSpPr>
        <p:cNvPr id="1" name=""/>
        <p:cNvGrpSpPr/>
        <p:nvPr/>
      </p:nvGrpSpPr>
      <p:grpSpPr>
        <a:xfrm>
          <a:off x="0" y="0"/>
          <a:ext cx="0" cy="0"/>
          <a:chOff x="0" y="0"/>
          <a:chExt cx="0" cy="0"/>
        </a:xfrm>
      </p:grpSpPr>
      <p:sp>
        <p:nvSpPr>
          <p:cNvPr id="2" name="Titre 1"/>
          <p:cNvSpPr txBox="1">
            <a:spLocks/>
          </p:cNvSpPr>
          <p:nvPr/>
        </p:nvSpPr>
        <p:spPr>
          <a:xfrm rot="799438">
            <a:off x="372967" y="1052471"/>
            <a:ext cx="8535110" cy="3044349"/>
          </a:xfrm>
          <a:prstGeom prst="rect">
            <a:avLst/>
          </a:prstGeom>
        </p:spPr>
        <p:txBody>
          <a:bodyPr>
            <a:noAutofit/>
          </a:bodyPr>
          <a:lstStyle/>
          <a:p>
            <a:pPr algn="ctr">
              <a:spcBef>
                <a:spcPct val="0"/>
              </a:spcBef>
            </a:pPr>
            <a:r>
              <a:rPr lang="ar-MA" sz="6600" b="1" dirty="0" smtClean="0">
                <a:solidFill>
                  <a:srgbClr val="FF0000"/>
                </a:solidFill>
                <a:latin typeface="David" pitchFamily="34" charset="-79"/>
                <a:cs typeface="David" pitchFamily="34" charset="-79"/>
              </a:rPr>
              <a:t>الحساسية تجاه توظيف التكنولوجيات إقرار بجهل أدوارها</a:t>
            </a:r>
            <a:endParaRPr kumimoji="0" lang="fr-FR" sz="6600" b="1" i="0" u="none" strike="noStrike" kern="1200" cap="none" spc="0" normalizeH="0" baseline="0" noProof="0" dirty="0">
              <a:ln>
                <a:noFill/>
              </a:ln>
              <a:solidFill>
                <a:srgbClr val="FF0000"/>
              </a:solidFill>
              <a:effectLst/>
              <a:uLnTx/>
              <a:uFillTx/>
              <a:latin typeface="David" pitchFamily="34" charset="-79"/>
              <a:ea typeface="+mj-ea"/>
              <a:cs typeface="David" pitchFamily="34" charset="-79"/>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228" fill="hold">
                                          <p:stCondLst>
                                            <p:cond delay="0"/>
                                          </p:stCondLst>
                                        </p:cTn>
                                        <p:tgtEl>
                                          <p:spTgt spid="2"/>
                                        </p:tgtEl>
                                        <p:attrNameLst>
                                          <p:attrName>style.rotation</p:attrName>
                                        </p:attrNameLst>
                                      </p:cBhvr>
                                      <p:to>
                                        <p:strVal val="-45.0"/>
                                      </p:to>
                                    </p:set>
                                    <p:anim calcmode="lin" valueType="num">
                                      <p:cBhvr>
                                        <p:cTn id="8" dur="228" fill="hold">
                                          <p:stCondLst>
                                            <p:cond delay="228"/>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228"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78" decel="50000" autoRev="1" fill="hold">
                                          <p:stCondLst>
                                            <p:cond delay="228"/>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68" fill="hold">
                                          <p:stCondLst>
                                            <p:cond delay="432"/>
                                          </p:stCondLst>
                                        </p:cTn>
                                        <p:tgtEl>
                                          <p:spTgt spid="2"/>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r="-2000"/>
          </a:stretch>
        </a:blipFill>
        <a:effectLst/>
      </p:bgPr>
    </p:bg>
    <p:spTree>
      <p:nvGrpSpPr>
        <p:cNvPr id="1" name=""/>
        <p:cNvGrpSpPr/>
        <p:nvPr/>
      </p:nvGrpSpPr>
      <p:grpSpPr>
        <a:xfrm>
          <a:off x="0" y="0"/>
          <a:ext cx="0" cy="0"/>
          <a:chOff x="0" y="0"/>
          <a:chExt cx="0" cy="0"/>
        </a:xfrm>
      </p:grpSpPr>
      <p:sp>
        <p:nvSpPr>
          <p:cNvPr id="4" name="Rectangle à quatre flèches 3"/>
          <p:cNvSpPr/>
          <p:nvPr/>
        </p:nvSpPr>
        <p:spPr>
          <a:xfrm>
            <a:off x="1000100" y="714356"/>
            <a:ext cx="7000924" cy="5286412"/>
          </a:xfrm>
          <a:prstGeom prst="quadArrowCallou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5" name="ZoneTexte 4"/>
          <p:cNvSpPr txBox="1"/>
          <p:nvPr/>
        </p:nvSpPr>
        <p:spPr>
          <a:xfrm>
            <a:off x="3571868" y="2714621"/>
            <a:ext cx="2214578" cy="1200329"/>
          </a:xfrm>
          <a:prstGeom prst="rect">
            <a:avLst/>
          </a:prstGeom>
          <a:noFill/>
        </p:spPr>
        <p:txBody>
          <a:bodyPr wrap="square" rtlCol="0">
            <a:spAutoFit/>
          </a:bodyPr>
          <a:lstStyle/>
          <a:p>
            <a:pPr algn="ctr" rtl="1"/>
            <a:r>
              <a:rPr lang="ar-MA" sz="3600" b="1" dirty="0" smtClean="0">
                <a:effectLst>
                  <a:outerShdw blurRad="38100" dist="38100" dir="2700000" algn="tl">
                    <a:srgbClr val="000000">
                      <a:alpha val="43137"/>
                    </a:srgbClr>
                  </a:outerShdw>
                </a:effectLst>
              </a:rPr>
              <a:t>بعض تمثلاتنا عن المدرس</a:t>
            </a:r>
            <a:endParaRPr lang="fr-FR" sz="3600" b="1" dirty="0">
              <a:effectLst>
                <a:outerShdw blurRad="38100" dist="38100" dir="2700000" algn="tl">
                  <a:srgbClr val="000000">
                    <a:alpha val="43137"/>
                  </a:srgbClr>
                </a:outerShdw>
              </a:effectLst>
            </a:endParaRPr>
          </a:p>
        </p:txBody>
      </p:sp>
      <p:sp>
        <p:nvSpPr>
          <p:cNvPr id="6" name="ZoneTexte 5"/>
          <p:cNvSpPr txBox="1"/>
          <p:nvPr/>
        </p:nvSpPr>
        <p:spPr>
          <a:xfrm>
            <a:off x="4214810" y="3857628"/>
            <a:ext cx="615553" cy="2000264"/>
          </a:xfrm>
          <a:prstGeom prst="rect">
            <a:avLst/>
          </a:prstGeom>
          <a:noFill/>
        </p:spPr>
        <p:txBody>
          <a:bodyPr vert="vert" wrap="square" rtlCol="0">
            <a:spAutoFit/>
          </a:bodyPr>
          <a:lstStyle/>
          <a:p>
            <a:pPr algn="r" rtl="1"/>
            <a:r>
              <a:rPr lang="ar-MA" sz="2800" b="1" dirty="0" smtClean="0">
                <a:solidFill>
                  <a:srgbClr val="FF0000"/>
                </a:solidFill>
              </a:rPr>
              <a:t>النقل والإخبار</a:t>
            </a:r>
            <a:endParaRPr lang="fr-FR" sz="2800" b="1" dirty="0">
              <a:solidFill>
                <a:srgbClr val="FF0000"/>
              </a:solidFill>
            </a:endParaRPr>
          </a:p>
        </p:txBody>
      </p:sp>
      <p:sp>
        <p:nvSpPr>
          <p:cNvPr id="7" name="ZoneTexte 6"/>
          <p:cNvSpPr txBox="1"/>
          <p:nvPr/>
        </p:nvSpPr>
        <p:spPr>
          <a:xfrm>
            <a:off x="1285852" y="3143248"/>
            <a:ext cx="2500330" cy="523220"/>
          </a:xfrm>
          <a:prstGeom prst="rect">
            <a:avLst/>
          </a:prstGeom>
          <a:noFill/>
        </p:spPr>
        <p:txBody>
          <a:bodyPr wrap="square" rtlCol="0">
            <a:spAutoFit/>
          </a:bodyPr>
          <a:lstStyle/>
          <a:p>
            <a:r>
              <a:rPr lang="ar-MA" sz="2800" b="1" dirty="0" smtClean="0">
                <a:solidFill>
                  <a:srgbClr val="FF0000"/>
                </a:solidFill>
              </a:rPr>
              <a:t>البرهنة والاستدلال</a:t>
            </a:r>
            <a:endParaRPr lang="fr-FR" sz="2800" b="1" dirty="0">
              <a:solidFill>
                <a:srgbClr val="FF0000"/>
              </a:solidFill>
            </a:endParaRPr>
          </a:p>
        </p:txBody>
      </p:sp>
      <p:sp>
        <p:nvSpPr>
          <p:cNvPr id="8" name="ZoneTexte 7"/>
          <p:cNvSpPr txBox="1"/>
          <p:nvPr/>
        </p:nvSpPr>
        <p:spPr>
          <a:xfrm>
            <a:off x="5715008" y="3071810"/>
            <a:ext cx="2357454" cy="523220"/>
          </a:xfrm>
          <a:prstGeom prst="rect">
            <a:avLst/>
          </a:prstGeom>
          <a:noFill/>
        </p:spPr>
        <p:txBody>
          <a:bodyPr wrap="square" rtlCol="0">
            <a:spAutoFit/>
          </a:bodyPr>
          <a:lstStyle/>
          <a:p>
            <a:pPr algn="r" rtl="1"/>
            <a:r>
              <a:rPr lang="ar-MA" sz="2800" b="1" dirty="0" smtClean="0">
                <a:solidFill>
                  <a:srgbClr val="FF0000"/>
                </a:solidFill>
              </a:rPr>
              <a:t>الشرح والتفسير</a:t>
            </a:r>
            <a:endParaRPr lang="fr-FR" sz="2800" b="1" dirty="0">
              <a:solidFill>
                <a:srgbClr val="FF0000"/>
              </a:solidFill>
            </a:endParaRPr>
          </a:p>
        </p:txBody>
      </p:sp>
      <p:sp>
        <p:nvSpPr>
          <p:cNvPr id="9" name="ZoneTexte 8"/>
          <p:cNvSpPr txBox="1"/>
          <p:nvPr/>
        </p:nvSpPr>
        <p:spPr>
          <a:xfrm>
            <a:off x="3867503" y="785794"/>
            <a:ext cx="1107996" cy="2071702"/>
          </a:xfrm>
          <a:prstGeom prst="rect">
            <a:avLst/>
          </a:prstGeom>
          <a:noFill/>
        </p:spPr>
        <p:txBody>
          <a:bodyPr vert="vert" wrap="square" rtlCol="0">
            <a:spAutoFit/>
          </a:bodyPr>
          <a:lstStyle/>
          <a:p>
            <a:pPr algn="ctr" rtl="1"/>
            <a:r>
              <a:rPr lang="ar-MA" sz="3000" b="1" dirty="0" smtClean="0">
                <a:solidFill>
                  <a:srgbClr val="FF0000"/>
                </a:solidFill>
              </a:rPr>
              <a:t>الإلهام وإنماء دافعية الإبداع</a:t>
            </a:r>
            <a:endParaRPr lang="fr-FR" sz="3000" b="1" dirty="0">
              <a:solidFill>
                <a:srgbClr val="FF0000"/>
              </a:solidFill>
            </a:endParaRPr>
          </a:p>
        </p:txBody>
      </p:sp>
      <p:sp>
        <p:nvSpPr>
          <p:cNvPr id="10" name="Ellipse 9"/>
          <p:cNvSpPr/>
          <p:nvPr/>
        </p:nvSpPr>
        <p:spPr>
          <a:xfrm>
            <a:off x="2571736" y="0"/>
            <a:ext cx="3857652" cy="714356"/>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MA" sz="3600" b="1" dirty="0" smtClean="0">
                <a:solidFill>
                  <a:srgbClr val="7030A0"/>
                </a:solidFill>
              </a:rPr>
              <a:t>المدرس العظيم</a:t>
            </a:r>
            <a:endParaRPr lang="fr-FR" sz="3600" b="1" dirty="0">
              <a:solidFill>
                <a:srgbClr val="7030A0"/>
              </a:solidFill>
            </a:endParaRPr>
          </a:p>
        </p:txBody>
      </p:sp>
      <p:sp>
        <p:nvSpPr>
          <p:cNvPr id="11" name="Ellipse 10"/>
          <p:cNvSpPr/>
          <p:nvPr/>
        </p:nvSpPr>
        <p:spPr>
          <a:xfrm>
            <a:off x="2857488" y="6143644"/>
            <a:ext cx="3214710" cy="714356"/>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MA" sz="2800" b="1" dirty="0" smtClean="0">
                <a:solidFill>
                  <a:srgbClr val="7030A0"/>
                </a:solidFill>
              </a:rPr>
              <a:t>المدرس المتواضع</a:t>
            </a:r>
            <a:endParaRPr lang="fr-FR" sz="2800" b="1" dirty="0">
              <a:solidFill>
                <a:srgbClr val="7030A0"/>
              </a:solidFill>
            </a:endParaRPr>
          </a:p>
        </p:txBody>
      </p:sp>
      <p:sp>
        <p:nvSpPr>
          <p:cNvPr id="13" name="Ellipse 12"/>
          <p:cNvSpPr/>
          <p:nvPr/>
        </p:nvSpPr>
        <p:spPr>
          <a:xfrm>
            <a:off x="8072463" y="2071678"/>
            <a:ext cx="963729" cy="2643206"/>
          </a:xfrm>
          <a:prstGeom prst="ellipse">
            <a:avLst/>
          </a:prstGeom>
        </p:spPr>
        <p:style>
          <a:lnRef idx="1">
            <a:schemeClr val="dk1"/>
          </a:lnRef>
          <a:fillRef idx="2">
            <a:schemeClr val="dk1"/>
          </a:fillRef>
          <a:effectRef idx="1">
            <a:schemeClr val="dk1"/>
          </a:effectRef>
          <a:fontRef idx="minor">
            <a:schemeClr val="dk1"/>
          </a:fontRef>
        </p:style>
        <p:txBody>
          <a:bodyPr vert="vert270" wrap="square" lIns="36000" tIns="0" rIns="216000" bIns="0" rtlCol="0" anchor="ctr">
            <a:spAutoFit/>
          </a:bodyPr>
          <a:lstStyle/>
          <a:p>
            <a:pPr algn="ctr"/>
            <a:r>
              <a:rPr lang="ar-MA" sz="2400" b="1" dirty="0" smtClean="0">
                <a:solidFill>
                  <a:srgbClr val="7030A0"/>
                </a:solidFill>
              </a:rPr>
              <a:t>ا</a:t>
            </a:r>
            <a:r>
              <a:rPr lang="ar-MA" sz="2800" b="1" dirty="0" smtClean="0">
                <a:solidFill>
                  <a:srgbClr val="7030A0"/>
                </a:solidFill>
              </a:rPr>
              <a:t>لمدرس الجيد</a:t>
            </a:r>
            <a:endParaRPr lang="fr-FR" sz="2800" b="1" dirty="0">
              <a:solidFill>
                <a:srgbClr val="7030A0"/>
              </a:solidFill>
            </a:endParaRPr>
          </a:p>
        </p:txBody>
      </p:sp>
      <p:sp>
        <p:nvSpPr>
          <p:cNvPr id="14" name="Ellipse 13"/>
          <p:cNvSpPr/>
          <p:nvPr/>
        </p:nvSpPr>
        <p:spPr>
          <a:xfrm>
            <a:off x="0" y="2000240"/>
            <a:ext cx="963729" cy="2643206"/>
          </a:xfrm>
          <a:prstGeom prst="ellipse">
            <a:avLst/>
          </a:prstGeom>
        </p:spPr>
        <p:style>
          <a:lnRef idx="1">
            <a:schemeClr val="dk1"/>
          </a:lnRef>
          <a:fillRef idx="2">
            <a:schemeClr val="dk1"/>
          </a:fillRef>
          <a:effectRef idx="1">
            <a:schemeClr val="dk1"/>
          </a:effectRef>
          <a:fontRef idx="minor">
            <a:schemeClr val="dk1"/>
          </a:fontRef>
        </p:style>
        <p:txBody>
          <a:bodyPr vert="vert270" wrap="square" lIns="36000" tIns="0" rIns="216000" bIns="0" rtlCol="0" anchor="ctr">
            <a:spAutoFit/>
          </a:bodyPr>
          <a:lstStyle/>
          <a:p>
            <a:pPr algn="ctr"/>
            <a:r>
              <a:rPr lang="ar-MA" sz="2400" b="1" dirty="0" smtClean="0">
                <a:solidFill>
                  <a:srgbClr val="7030A0"/>
                </a:solidFill>
              </a:rPr>
              <a:t>ا</a:t>
            </a:r>
            <a:r>
              <a:rPr lang="ar-MA" sz="2800" b="1" dirty="0" smtClean="0">
                <a:solidFill>
                  <a:srgbClr val="7030A0"/>
                </a:solidFill>
              </a:rPr>
              <a:t>لمدرس المتميز</a:t>
            </a:r>
            <a:endParaRPr lang="fr-FR" sz="2800" b="1" dirty="0">
              <a:solidFill>
                <a:srgbClr val="7030A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0" fill="hold"/>
                                        <p:tgtEl>
                                          <p:spTgt spid="5"/>
                                        </p:tgtEl>
                                        <p:attrNameLst>
                                          <p:attrName>ppt_x</p:attrName>
                                        </p:attrNameLst>
                                      </p:cBhvr>
                                      <p:tavLst>
                                        <p:tav tm="0">
                                          <p:val>
                                            <p:strVal val="#ppt_x"/>
                                          </p:val>
                                        </p:tav>
                                        <p:tav tm="100000">
                                          <p:val>
                                            <p:strVal val="#ppt_x"/>
                                          </p:val>
                                        </p:tav>
                                      </p:tavLst>
                                    </p:anim>
                                    <p:anim calcmode="lin" valueType="num">
                                      <p:cBhvr additive="base">
                                        <p:cTn id="8" dur="50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Horizontal)">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diamond(in)">
                                      <p:cBhvr>
                                        <p:cTn id="18" dur="20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8" presetClass="entr" presetSubtype="16"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diamond(in)">
                                      <p:cBhvr>
                                        <p:cTn id="23" dur="2000"/>
                                        <p:tgtEl>
                                          <p:spTgt spid="13"/>
                                        </p:tgtEl>
                                      </p:cBhvr>
                                    </p:animEffect>
                                  </p:childTnLst>
                                </p:cTn>
                              </p:par>
                            </p:childTnLst>
                          </p:cTn>
                        </p:par>
                      </p:childTnLst>
                    </p:cTn>
                  </p:par>
                  <p:par>
                    <p:cTn id="24" fill="hold">
                      <p:stCondLst>
                        <p:cond delay="indefinite"/>
                      </p:stCondLst>
                      <p:childTnLst>
                        <p:par>
                          <p:cTn id="25" fill="hold">
                            <p:stCondLst>
                              <p:cond delay="0"/>
                            </p:stCondLst>
                            <p:childTnLst>
                              <p:par>
                                <p:cTn id="26" presetID="8" presetClass="entr" presetSubtype="16"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diamond(in)">
                                      <p:cBhvr>
                                        <p:cTn id="28" dur="2000"/>
                                        <p:tgtEl>
                                          <p:spTgt spid="14"/>
                                        </p:tgtEl>
                                      </p:cBhvr>
                                    </p:animEffect>
                                  </p:childTnLst>
                                </p:cTn>
                              </p:par>
                            </p:childTnLst>
                          </p:cTn>
                        </p:par>
                      </p:childTnLst>
                    </p:cTn>
                  </p:par>
                  <p:par>
                    <p:cTn id="29" fill="hold">
                      <p:stCondLst>
                        <p:cond delay="indefinite"/>
                      </p:stCondLst>
                      <p:childTnLst>
                        <p:par>
                          <p:cTn id="30" fill="hold">
                            <p:stCondLst>
                              <p:cond delay="0"/>
                            </p:stCondLst>
                            <p:childTnLst>
                              <p:par>
                                <p:cTn id="31" presetID="19" presetClass="entr" presetSubtype="10"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 calcmode="lin" valueType="num">
                                      <p:cBhvr>
                                        <p:cTn id="33" dur="5000" fill="hold"/>
                                        <p:tgtEl>
                                          <p:spTgt spid="10"/>
                                        </p:tgtEl>
                                        <p:attrNameLst>
                                          <p:attrName>ppt_w</p:attrName>
                                        </p:attrNameLst>
                                      </p:cBhvr>
                                      <p:tavLst>
                                        <p:tav tm="0" fmla="#ppt_w*sin(2.5*pi*$)">
                                          <p:val>
                                            <p:fltVal val="0"/>
                                          </p:val>
                                        </p:tav>
                                        <p:tav tm="100000">
                                          <p:val>
                                            <p:fltVal val="1"/>
                                          </p:val>
                                        </p:tav>
                                      </p:tavLst>
                                    </p:anim>
                                    <p:anim calcmode="lin" valueType="num">
                                      <p:cBhvr>
                                        <p:cTn id="34" dur="50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7" presetClass="entr" presetSubtype="4" fill="hold" grpId="0" nodeType="clickEffect">
                                  <p:stCondLst>
                                    <p:cond delay="0"/>
                                  </p:stCondLst>
                                  <p:childTnLst>
                                    <p:set>
                                      <p:cBhvr>
                                        <p:cTn id="38" dur="1" fill="hold">
                                          <p:stCondLst>
                                            <p:cond delay="0"/>
                                          </p:stCondLst>
                                        </p:cTn>
                                        <p:tgtEl>
                                          <p:spTgt spid="6"/>
                                        </p:tgtEl>
                                        <p:attrNameLst>
                                          <p:attrName>style.visibility</p:attrName>
                                        </p:attrNameLst>
                                      </p:cBhvr>
                                      <p:to>
                                        <p:strVal val="visible"/>
                                      </p:to>
                                    </p:set>
                                    <p:anim calcmode="lin" valueType="num">
                                      <p:cBhvr additive="base">
                                        <p:cTn id="39" dur="5000" fill="hold"/>
                                        <p:tgtEl>
                                          <p:spTgt spid="6"/>
                                        </p:tgtEl>
                                        <p:attrNameLst>
                                          <p:attrName>ppt_x</p:attrName>
                                        </p:attrNameLst>
                                      </p:cBhvr>
                                      <p:tavLst>
                                        <p:tav tm="0">
                                          <p:val>
                                            <p:strVal val="#ppt_x"/>
                                          </p:val>
                                        </p:tav>
                                        <p:tav tm="100000">
                                          <p:val>
                                            <p:strVal val="#ppt_x"/>
                                          </p:val>
                                        </p:tav>
                                      </p:tavLst>
                                    </p:anim>
                                    <p:anim calcmode="lin" valueType="num">
                                      <p:cBhvr additive="base">
                                        <p:cTn id="40" dur="50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7" presetClass="entr" presetSubtype="2"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anim calcmode="lin" valueType="num">
                                      <p:cBhvr additive="base">
                                        <p:cTn id="45" dur="5000" fill="hold"/>
                                        <p:tgtEl>
                                          <p:spTgt spid="8"/>
                                        </p:tgtEl>
                                        <p:attrNameLst>
                                          <p:attrName>ppt_x</p:attrName>
                                        </p:attrNameLst>
                                      </p:cBhvr>
                                      <p:tavLst>
                                        <p:tav tm="0">
                                          <p:val>
                                            <p:strVal val="1+#ppt_w/2"/>
                                          </p:val>
                                        </p:tav>
                                        <p:tav tm="100000">
                                          <p:val>
                                            <p:strVal val="#ppt_x"/>
                                          </p:val>
                                        </p:tav>
                                      </p:tavLst>
                                    </p:anim>
                                    <p:anim calcmode="lin" valueType="num">
                                      <p:cBhvr additive="base">
                                        <p:cTn id="46" dur="50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7" presetClass="entr" presetSubtype="8" fill="hold" grpId="0" nodeType="clickEffect">
                                  <p:stCondLst>
                                    <p:cond delay="0"/>
                                  </p:stCondLst>
                                  <p:childTnLst>
                                    <p:set>
                                      <p:cBhvr>
                                        <p:cTn id="50" dur="1" fill="hold">
                                          <p:stCondLst>
                                            <p:cond delay="0"/>
                                          </p:stCondLst>
                                        </p:cTn>
                                        <p:tgtEl>
                                          <p:spTgt spid="7"/>
                                        </p:tgtEl>
                                        <p:attrNameLst>
                                          <p:attrName>style.visibility</p:attrName>
                                        </p:attrNameLst>
                                      </p:cBhvr>
                                      <p:to>
                                        <p:strVal val="visible"/>
                                      </p:to>
                                    </p:set>
                                    <p:anim calcmode="lin" valueType="num">
                                      <p:cBhvr additive="base">
                                        <p:cTn id="51" dur="5000" fill="hold"/>
                                        <p:tgtEl>
                                          <p:spTgt spid="7"/>
                                        </p:tgtEl>
                                        <p:attrNameLst>
                                          <p:attrName>ppt_x</p:attrName>
                                        </p:attrNameLst>
                                      </p:cBhvr>
                                      <p:tavLst>
                                        <p:tav tm="0">
                                          <p:val>
                                            <p:strVal val="0-#ppt_w/2"/>
                                          </p:val>
                                        </p:tav>
                                        <p:tav tm="100000">
                                          <p:val>
                                            <p:strVal val="#ppt_x"/>
                                          </p:val>
                                        </p:tav>
                                      </p:tavLst>
                                    </p:anim>
                                    <p:anim calcmode="lin" valueType="num">
                                      <p:cBhvr additive="base">
                                        <p:cTn id="52" dur="50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6" presetClass="entr" presetSubtype="0" fill="hold" grpId="0" nodeType="clickEffect">
                                  <p:stCondLst>
                                    <p:cond delay="0"/>
                                  </p:stCondLst>
                                  <p:childTnLst>
                                    <p:set>
                                      <p:cBhvr>
                                        <p:cTn id="56" dur="1" fill="hold">
                                          <p:stCondLst>
                                            <p:cond delay="0"/>
                                          </p:stCondLst>
                                        </p:cTn>
                                        <p:tgtEl>
                                          <p:spTgt spid="9"/>
                                        </p:tgtEl>
                                        <p:attrNameLst>
                                          <p:attrName>style.visibility</p:attrName>
                                        </p:attrNameLst>
                                      </p:cBhvr>
                                      <p:to>
                                        <p:strVal val="visible"/>
                                      </p:to>
                                    </p:set>
                                    <p:animEffect transition="in" filter="wipe(down)">
                                      <p:cBhvr>
                                        <p:cTn id="57" dur="580">
                                          <p:stCondLst>
                                            <p:cond delay="0"/>
                                          </p:stCondLst>
                                        </p:cTn>
                                        <p:tgtEl>
                                          <p:spTgt spid="9"/>
                                        </p:tgtEl>
                                      </p:cBhvr>
                                    </p:animEffect>
                                    <p:anim calcmode="lin" valueType="num">
                                      <p:cBhvr>
                                        <p:cTn id="5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63" dur="26">
                                          <p:stCondLst>
                                            <p:cond delay="650"/>
                                          </p:stCondLst>
                                        </p:cTn>
                                        <p:tgtEl>
                                          <p:spTgt spid="9"/>
                                        </p:tgtEl>
                                      </p:cBhvr>
                                      <p:to x="100000" y="60000"/>
                                    </p:animScale>
                                    <p:animScale>
                                      <p:cBhvr>
                                        <p:cTn id="64" dur="166" decel="50000">
                                          <p:stCondLst>
                                            <p:cond delay="676"/>
                                          </p:stCondLst>
                                        </p:cTn>
                                        <p:tgtEl>
                                          <p:spTgt spid="9"/>
                                        </p:tgtEl>
                                      </p:cBhvr>
                                      <p:to x="100000" y="100000"/>
                                    </p:animScale>
                                    <p:animScale>
                                      <p:cBhvr>
                                        <p:cTn id="65" dur="26">
                                          <p:stCondLst>
                                            <p:cond delay="1312"/>
                                          </p:stCondLst>
                                        </p:cTn>
                                        <p:tgtEl>
                                          <p:spTgt spid="9"/>
                                        </p:tgtEl>
                                      </p:cBhvr>
                                      <p:to x="100000" y="80000"/>
                                    </p:animScale>
                                    <p:animScale>
                                      <p:cBhvr>
                                        <p:cTn id="66" dur="166" decel="50000">
                                          <p:stCondLst>
                                            <p:cond delay="1338"/>
                                          </p:stCondLst>
                                        </p:cTn>
                                        <p:tgtEl>
                                          <p:spTgt spid="9"/>
                                        </p:tgtEl>
                                      </p:cBhvr>
                                      <p:to x="100000" y="100000"/>
                                    </p:animScale>
                                    <p:animScale>
                                      <p:cBhvr>
                                        <p:cTn id="67" dur="26">
                                          <p:stCondLst>
                                            <p:cond delay="1642"/>
                                          </p:stCondLst>
                                        </p:cTn>
                                        <p:tgtEl>
                                          <p:spTgt spid="9"/>
                                        </p:tgtEl>
                                      </p:cBhvr>
                                      <p:to x="100000" y="90000"/>
                                    </p:animScale>
                                    <p:animScale>
                                      <p:cBhvr>
                                        <p:cTn id="68" dur="166" decel="50000">
                                          <p:stCondLst>
                                            <p:cond delay="1668"/>
                                          </p:stCondLst>
                                        </p:cTn>
                                        <p:tgtEl>
                                          <p:spTgt spid="9"/>
                                        </p:tgtEl>
                                      </p:cBhvr>
                                      <p:to x="100000" y="100000"/>
                                    </p:animScale>
                                    <p:animScale>
                                      <p:cBhvr>
                                        <p:cTn id="69" dur="26">
                                          <p:stCondLst>
                                            <p:cond delay="1808"/>
                                          </p:stCondLst>
                                        </p:cTn>
                                        <p:tgtEl>
                                          <p:spTgt spid="9"/>
                                        </p:tgtEl>
                                      </p:cBhvr>
                                      <p:to x="100000" y="95000"/>
                                    </p:animScale>
                                    <p:animScale>
                                      <p:cBhvr>
                                        <p:cTn id="70" dur="166" decel="50000">
                                          <p:stCondLst>
                                            <p:cond delay="1834"/>
                                          </p:stCondLst>
                                        </p:cTn>
                                        <p:tgtEl>
                                          <p:spTgt spid="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p:bldP spid="7" grpId="0"/>
      <p:bldP spid="8" grpId="0"/>
      <p:bldP spid="9" grpId="0"/>
      <p:bldP spid="10" grpId="0" animBg="1"/>
      <p:bldP spid="11" grpId="0" animBg="1"/>
      <p:bldP spid="13" grpId="0" animBg="1"/>
      <p:bldP spid="14"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que 6"/>
          <p:cNvSpPr/>
          <p:nvPr/>
        </p:nvSpPr>
        <p:spPr>
          <a:xfrm>
            <a:off x="214314" y="357166"/>
            <a:ext cx="8786842" cy="6143644"/>
          </a:xfrm>
          <a:prstGeom prst="bevel">
            <a:avLst/>
          </a:prstGeom>
        </p:spPr>
        <p:style>
          <a:lnRef idx="1">
            <a:schemeClr val="accent6"/>
          </a:lnRef>
          <a:fillRef idx="2">
            <a:schemeClr val="accent6"/>
          </a:fillRef>
          <a:effectRef idx="1">
            <a:schemeClr val="accent6"/>
          </a:effectRef>
          <a:fontRef idx="minor">
            <a:schemeClr val="dk1"/>
          </a:fontRef>
        </p:style>
        <p:txBody>
          <a:bodyPr rtlCol="0" anchor="ctr"/>
          <a:lstStyle/>
          <a:p>
            <a:pPr marL="1143000" indent="-1143000" algn="ctr" rtl="1"/>
            <a:r>
              <a:rPr lang="ar-MA" sz="7200" b="1" dirty="0" smtClean="0">
                <a:solidFill>
                  <a:srgbClr val="FF0000"/>
                </a:solidFill>
              </a:rPr>
              <a:t>7. حسن تدبير التكوين الذاتي المستمر</a:t>
            </a:r>
            <a:endParaRPr lang="fr-FR" sz="8000" b="1" dirty="0" smtClean="0"/>
          </a:p>
          <a:p>
            <a:pPr marL="1143000" indent="-1143000" algn="r" rtl="1"/>
            <a:endParaRPr lang="fr-FR" b="1" dirty="0" smtClean="0">
              <a:solidFill>
                <a:srgbClr val="FF0000"/>
              </a:solidFill>
            </a:endParaRPr>
          </a:p>
          <a:p>
            <a:pPr marL="1143000" indent="-1143000" algn="ctr"/>
            <a:r>
              <a:rPr lang="ar-MA" sz="4400" b="1" dirty="0" smtClean="0">
                <a:solidFill>
                  <a:srgbClr val="FF0000"/>
                </a:solidFill>
              </a:rPr>
              <a:t>7</a:t>
            </a:r>
            <a:r>
              <a:rPr lang="fr-FR" sz="4400" b="1" dirty="0" smtClean="0">
                <a:solidFill>
                  <a:srgbClr val="FF0000"/>
                </a:solidFill>
              </a:rPr>
              <a:t>/ Gérer sa propre formation continue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2000" fill="hold"/>
                                        <p:tgtEl>
                                          <p:spTgt spid="7"/>
                                        </p:tgtEl>
                                        <p:attrNameLst>
                                          <p:attrName>ppt_x</p:attrName>
                                        </p:attrNameLst>
                                      </p:cBhvr>
                                      <p:tavLst>
                                        <p:tav tm="0">
                                          <p:val>
                                            <p:strVal val="1+#ppt_w/2"/>
                                          </p:val>
                                        </p:tav>
                                        <p:tav tm="100000">
                                          <p:val>
                                            <p:strVal val="#ppt_x"/>
                                          </p:val>
                                        </p:tav>
                                      </p:tavLst>
                                    </p:anim>
                                    <p:anim calcmode="lin" valueType="num">
                                      <p:cBhvr additive="base">
                                        <p:cTn id="8" dur="2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056783"/>
          </a:xfrm>
        </p:spPr>
        <p:style>
          <a:lnRef idx="1">
            <a:schemeClr val="dk1"/>
          </a:lnRef>
          <a:fillRef idx="2">
            <a:schemeClr val="dk1"/>
          </a:fillRef>
          <a:effectRef idx="1">
            <a:schemeClr val="dk1"/>
          </a:effectRef>
          <a:fontRef idx="minor">
            <a:schemeClr val="dk1"/>
          </a:fontRef>
        </p:style>
        <p:txBody>
          <a:bodyPr>
            <a:normAutofit/>
          </a:bodyPr>
          <a:lstStyle/>
          <a:p>
            <a:pPr rtl="1"/>
            <a:r>
              <a:rPr lang="ar-MA" sz="5300" i="1" u="sng" dirty="0" smtClean="0"/>
              <a:t>تيارات التكوين الذاتي في التربية:</a:t>
            </a:r>
            <a:br>
              <a:rPr lang="ar-MA" sz="5300" i="1" u="sng" dirty="0" smtClean="0"/>
            </a:br>
            <a:r>
              <a:rPr lang="ar-MA" dirty="0" smtClean="0"/>
              <a:t/>
            </a:r>
            <a:br>
              <a:rPr lang="ar-MA" dirty="0" smtClean="0"/>
            </a:br>
            <a:r>
              <a:rPr lang="ar-MA" dirty="0" smtClean="0"/>
              <a:t>1- </a:t>
            </a:r>
            <a:r>
              <a:rPr lang="ar-MA" dirty="0" smtClean="0">
                <a:solidFill>
                  <a:srgbClr val="FF0000"/>
                </a:solidFill>
              </a:rPr>
              <a:t>المنظور </a:t>
            </a:r>
            <a:r>
              <a:rPr lang="ar-MA" dirty="0" err="1" smtClean="0">
                <a:solidFill>
                  <a:srgbClr val="FF0000"/>
                </a:solidFill>
              </a:rPr>
              <a:t>البيو</a:t>
            </a:r>
            <a:r>
              <a:rPr lang="ar-MA" dirty="0" smtClean="0">
                <a:solidFill>
                  <a:srgbClr val="FF0000"/>
                </a:solidFill>
              </a:rPr>
              <a:t>-</a:t>
            </a:r>
            <a:r>
              <a:rPr lang="ar-MA" dirty="0" err="1" smtClean="0">
                <a:solidFill>
                  <a:srgbClr val="FF0000"/>
                </a:solidFill>
              </a:rPr>
              <a:t>إبيستمولوجي</a:t>
            </a:r>
            <a:r>
              <a:rPr lang="ar-MA" dirty="0" smtClean="0">
                <a:solidFill>
                  <a:srgbClr val="FF0000"/>
                </a:solidFill>
              </a:rPr>
              <a:t> </a:t>
            </a:r>
            <a:r>
              <a:rPr lang="ar-MA" dirty="0" smtClean="0"/>
              <a:t>للتكوين الذاتي</a:t>
            </a:r>
            <a:br>
              <a:rPr lang="ar-MA" dirty="0" smtClean="0"/>
            </a:br>
            <a:r>
              <a:rPr lang="fr-FR" dirty="0" err="1" smtClean="0"/>
              <a:t>a-Le</a:t>
            </a:r>
            <a:r>
              <a:rPr lang="fr-FR" dirty="0" smtClean="0"/>
              <a:t> courant Bio-épistémologique </a:t>
            </a:r>
            <a:r>
              <a:rPr lang="ar-MA" dirty="0" smtClean="0"/>
              <a:t/>
            </a:r>
            <a:br>
              <a:rPr lang="ar-MA" dirty="0" smtClean="0"/>
            </a:br>
            <a:r>
              <a:rPr lang="ar-MA" dirty="0" smtClean="0"/>
              <a:t>2- </a:t>
            </a:r>
            <a:r>
              <a:rPr lang="ar-MA" dirty="0" smtClean="0">
                <a:solidFill>
                  <a:srgbClr val="FF0000"/>
                </a:solidFill>
              </a:rPr>
              <a:t>المنظور </a:t>
            </a:r>
            <a:r>
              <a:rPr lang="ar-MA" dirty="0" err="1" smtClean="0">
                <a:solidFill>
                  <a:srgbClr val="FF0000"/>
                </a:solidFill>
              </a:rPr>
              <a:t>السوسيو</a:t>
            </a:r>
            <a:r>
              <a:rPr lang="ar-MA" dirty="0" smtClean="0">
                <a:solidFill>
                  <a:srgbClr val="FF0000"/>
                </a:solidFill>
              </a:rPr>
              <a:t>- </a:t>
            </a:r>
            <a:r>
              <a:rPr lang="ar-MA" dirty="0" err="1" smtClean="0">
                <a:solidFill>
                  <a:srgbClr val="FF0000"/>
                </a:solidFill>
              </a:rPr>
              <a:t>بيداغوجي</a:t>
            </a:r>
            <a:r>
              <a:rPr lang="ar-MA" dirty="0" smtClean="0">
                <a:solidFill>
                  <a:srgbClr val="FF0000"/>
                </a:solidFill>
              </a:rPr>
              <a:t> </a:t>
            </a:r>
            <a:r>
              <a:rPr lang="ar-MA" dirty="0" smtClean="0"/>
              <a:t>للبحث والتكوين </a:t>
            </a:r>
            <a:br>
              <a:rPr lang="ar-MA" dirty="0" smtClean="0"/>
            </a:br>
            <a:r>
              <a:rPr lang="fr-FR" sz="4200" dirty="0" smtClean="0"/>
              <a:t>b- La perspective Socio-pédagogique de la recherche</a:t>
            </a:r>
            <a:r>
              <a:rPr lang="ar-MA" dirty="0" smtClean="0"/>
              <a:t>                                  </a:t>
            </a:r>
            <a:br>
              <a:rPr lang="ar-MA" dirty="0" smtClean="0"/>
            </a:br>
            <a:r>
              <a:rPr lang="ar-MA" dirty="0" smtClean="0"/>
              <a:t>3- </a:t>
            </a:r>
            <a:r>
              <a:rPr lang="ar-MA" dirty="0" smtClean="0">
                <a:solidFill>
                  <a:srgbClr val="FF0000"/>
                </a:solidFill>
              </a:rPr>
              <a:t>التيار الفكري التكويني </a:t>
            </a:r>
            <a:r>
              <a:rPr lang="ar-MA" dirty="0" err="1" smtClean="0"/>
              <a:t>التقنو</a:t>
            </a:r>
            <a:r>
              <a:rPr lang="ar-MA" dirty="0" smtClean="0"/>
              <a:t>- </a:t>
            </a:r>
            <a:r>
              <a:rPr lang="ar-MA" dirty="0" err="1" smtClean="0"/>
              <a:t>بيداغوجي</a:t>
            </a:r>
            <a:r>
              <a:rPr lang="ar-MA" dirty="0" smtClean="0"/>
              <a:t>     </a:t>
            </a:r>
            <a:br>
              <a:rPr lang="ar-MA" dirty="0" smtClean="0"/>
            </a:br>
            <a:r>
              <a:rPr lang="fr-FR" dirty="0" smtClean="0"/>
              <a:t>c- Le courant Technico-pédagogique </a:t>
            </a:r>
            <a:endParaRPr lang="fr-FR" dirty="0"/>
          </a:p>
        </p:txBody>
      </p:sp>
    </p:spTree>
    <p:extLst>
      <p:ext uri="{BB962C8B-B14F-4D97-AF65-F5344CB8AC3E}">
        <p14:creationId xmlns:p14="http://schemas.microsoft.com/office/powerpoint/2010/main" val="34120300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Espace réservé du contenu 2"/>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a:ln w="190500" cap="sq">
            <a:solidFill>
              <a:schemeClr val="accent2"/>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extLst>
      <p:ext uri="{BB962C8B-B14F-4D97-AF65-F5344CB8AC3E}">
        <p14:creationId xmlns:p14="http://schemas.microsoft.com/office/powerpoint/2010/main" val="2474707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4)">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ZoneTexte 3"/>
          <p:cNvSpPr txBox="1"/>
          <p:nvPr/>
        </p:nvSpPr>
        <p:spPr>
          <a:xfrm>
            <a:off x="785786" y="1500174"/>
            <a:ext cx="7572428" cy="1107996"/>
          </a:xfrm>
          <a:prstGeom prst="rect">
            <a:avLst/>
          </a:prstGeom>
          <a:noFill/>
        </p:spPr>
        <p:txBody>
          <a:bodyPr wrap="square" rtlCol="0">
            <a:spAutoFit/>
          </a:bodyPr>
          <a:lstStyle/>
          <a:p>
            <a:endParaRPr lang="fr-FR" sz="4800" b="1" dirty="0" smtClean="0"/>
          </a:p>
          <a:p>
            <a:endParaRPr lang="fr-FR" dirty="0"/>
          </a:p>
        </p:txBody>
      </p:sp>
      <p:sp>
        <p:nvSpPr>
          <p:cNvPr id="6" name="ZoneTexte 5"/>
          <p:cNvSpPr txBox="1"/>
          <p:nvPr/>
        </p:nvSpPr>
        <p:spPr>
          <a:xfrm>
            <a:off x="0" y="0"/>
            <a:ext cx="9144000" cy="6555641"/>
          </a:xfrm>
          <a:prstGeom prst="rect">
            <a:avLst/>
          </a:prstGeom>
          <a:noFill/>
        </p:spPr>
        <p:txBody>
          <a:bodyPr wrap="square" rtlCol="0">
            <a:spAutoFit/>
          </a:bodyPr>
          <a:lstStyle/>
          <a:p>
            <a:pPr algn="just"/>
            <a:r>
              <a:rPr lang="fr-FR" sz="3200" dirty="0" smtClean="0"/>
              <a:t>	La formation désigne l’acte par lequel </a:t>
            </a:r>
            <a:r>
              <a:rPr lang="fr-FR" sz="3200" b="1" dirty="0" smtClean="0">
                <a:effectLst>
                  <a:outerShdw blurRad="38100" dist="38100" dir="2700000" algn="tl">
                    <a:srgbClr val="000000">
                      <a:alpha val="43137"/>
                    </a:srgbClr>
                  </a:outerShdw>
                </a:effectLst>
              </a:rPr>
              <a:t>L’enseignant </a:t>
            </a:r>
            <a:r>
              <a:rPr lang="fr-FR" sz="3200" dirty="0" smtClean="0">
                <a:solidFill>
                  <a:srgbClr val="FF0000"/>
                </a:solidFill>
              </a:rPr>
              <a:t>prend conscience et influence son propre processus de formation</a:t>
            </a:r>
            <a:r>
              <a:rPr lang="fr-FR" sz="3200" dirty="0" smtClean="0"/>
              <a:t>. C’est une approche de Bio-épistémologique: « Bio » parce qu’elle envisage la formation comme processus vital qui définit la forme de tout être vivant; «épistémologique» parce que l’action de soi (auto) est toujours réflexive.</a:t>
            </a:r>
          </a:p>
          <a:p>
            <a:pPr algn="just"/>
            <a:r>
              <a:rPr lang="fr-FR" sz="4000" b="1" dirty="0" smtClean="0">
                <a:effectLst>
                  <a:outerShdw blurRad="38100" dist="38100" dir="2700000" algn="tl">
                    <a:srgbClr val="000000">
                      <a:alpha val="43137"/>
                    </a:srgbClr>
                  </a:outerShdw>
                </a:effectLst>
              </a:rPr>
              <a:t>	L’enseignant viserait à </a:t>
            </a:r>
            <a:r>
              <a:rPr lang="fr-FR" sz="4000" b="1" dirty="0" smtClean="0">
                <a:solidFill>
                  <a:srgbClr val="FF0000"/>
                </a:solidFill>
                <a:effectLst>
                  <a:outerShdw blurRad="38100" dist="38100" dir="2700000" algn="tl">
                    <a:srgbClr val="000000">
                      <a:alpha val="43137"/>
                    </a:srgbClr>
                  </a:outerShdw>
                </a:effectLst>
              </a:rPr>
              <a:t>l’élucidation de l’enseignement par lui-même, pour qu’il «grandisse» pédagogiquement</a:t>
            </a:r>
            <a:r>
              <a:rPr lang="fr-FR" sz="4000" b="1" dirty="0" smtClean="0">
                <a:effectLst>
                  <a:outerShdw blurRad="38100" dist="38100" dir="2700000" algn="tl">
                    <a:srgbClr val="000000">
                      <a:alpha val="43137"/>
                    </a:srgbClr>
                  </a:outerShdw>
                </a:effectLst>
              </a:rPr>
              <a:t>, puisse dépasser </a:t>
            </a:r>
            <a:r>
              <a:rPr lang="fr-FR" sz="3600" b="1" dirty="0" smtClean="0">
                <a:effectLst>
                  <a:outerShdw blurRad="38100" dist="38100" dir="2700000" algn="tl">
                    <a:srgbClr val="000000">
                      <a:alpha val="43137"/>
                    </a:srgbClr>
                  </a:outerShdw>
                </a:effectLst>
              </a:rPr>
              <a:t>l’obstacle du «manque de confiance en soi», et « soit réceptif au bon moment »</a:t>
            </a:r>
            <a:endParaRPr lang="fr-FR"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diamond(in)">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barn(inHorizontal)">
                                      <p:cBhvr>
                                        <p:cTn id="12"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e 1"/>
          <p:cNvGraphicFramePr/>
          <p:nvPr>
            <p:extLst>
              <p:ext uri="{D42A27DB-BD31-4B8C-83A1-F6EECF244321}">
                <p14:modId xmlns:p14="http://schemas.microsoft.com/office/powerpoint/2010/main" val="2894197185"/>
              </p:ext>
            </p:extLst>
          </p:nvPr>
        </p:nvGraphicFramePr>
        <p:xfrm>
          <a:off x="0" y="1"/>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73174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2" fill="hold" grpId="0" nodeType="clickEffect">
                                  <p:stCondLst>
                                    <p:cond delay="0"/>
                                  </p:stCondLst>
                                  <p:childTnLst>
                                    <p:set>
                                      <p:cBhvr>
                                        <p:cTn id="6" dur="1" fill="hold">
                                          <p:stCondLst>
                                            <p:cond delay="0"/>
                                          </p:stCondLst>
                                        </p:cTn>
                                        <p:tgtEl>
                                          <p:spTgt spid="2">
                                            <p:graphicEl>
                                              <a:dgm id="{6D0846D4-2E29-4A9B-9CAE-FAA4E40BC331}"/>
                                            </p:graphicEl>
                                          </p:spTgt>
                                        </p:tgtEl>
                                        <p:attrNameLst>
                                          <p:attrName>style.visibility</p:attrName>
                                        </p:attrNameLst>
                                      </p:cBhvr>
                                      <p:to>
                                        <p:strVal val="visible"/>
                                      </p:to>
                                    </p:set>
                                    <p:animEffect transition="in" filter="wheel(2)">
                                      <p:cBhvr>
                                        <p:cTn id="7" dur="1000"/>
                                        <p:tgtEl>
                                          <p:spTgt spid="2">
                                            <p:graphicEl>
                                              <a:dgm id="{6D0846D4-2E29-4A9B-9CAE-FAA4E40BC331}"/>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2" fill="hold" grpId="0" nodeType="clickEffect">
                                  <p:stCondLst>
                                    <p:cond delay="0"/>
                                  </p:stCondLst>
                                  <p:childTnLst>
                                    <p:set>
                                      <p:cBhvr>
                                        <p:cTn id="11" dur="1" fill="hold">
                                          <p:stCondLst>
                                            <p:cond delay="0"/>
                                          </p:stCondLst>
                                        </p:cTn>
                                        <p:tgtEl>
                                          <p:spTgt spid="2">
                                            <p:graphicEl>
                                              <a:dgm id="{FE860332-6CB0-4F71-B5B6-DACD491102B5}"/>
                                            </p:graphicEl>
                                          </p:spTgt>
                                        </p:tgtEl>
                                        <p:attrNameLst>
                                          <p:attrName>style.visibility</p:attrName>
                                        </p:attrNameLst>
                                      </p:cBhvr>
                                      <p:to>
                                        <p:strVal val="visible"/>
                                      </p:to>
                                    </p:set>
                                    <p:animEffect transition="in" filter="wheel(2)">
                                      <p:cBhvr>
                                        <p:cTn id="12" dur="1000"/>
                                        <p:tgtEl>
                                          <p:spTgt spid="2">
                                            <p:graphicEl>
                                              <a:dgm id="{FE860332-6CB0-4F71-B5B6-DACD491102B5}"/>
                                            </p:graphicEl>
                                          </p:spTgt>
                                        </p:tgtEl>
                                      </p:cBhvr>
                                    </p:animEffect>
                                  </p:childTnLst>
                                </p:cTn>
                              </p:par>
                              <p:par>
                                <p:cTn id="13" presetID="21" presetClass="entr" presetSubtype="2" fill="hold" grpId="0" nodeType="withEffect">
                                  <p:stCondLst>
                                    <p:cond delay="0"/>
                                  </p:stCondLst>
                                  <p:childTnLst>
                                    <p:set>
                                      <p:cBhvr>
                                        <p:cTn id="14" dur="1" fill="hold">
                                          <p:stCondLst>
                                            <p:cond delay="0"/>
                                          </p:stCondLst>
                                        </p:cTn>
                                        <p:tgtEl>
                                          <p:spTgt spid="2">
                                            <p:graphicEl>
                                              <a:dgm id="{9FE831BF-EBB2-4859-9178-EF46EFD74115}"/>
                                            </p:graphicEl>
                                          </p:spTgt>
                                        </p:tgtEl>
                                        <p:attrNameLst>
                                          <p:attrName>style.visibility</p:attrName>
                                        </p:attrNameLst>
                                      </p:cBhvr>
                                      <p:to>
                                        <p:strVal val="visible"/>
                                      </p:to>
                                    </p:set>
                                    <p:animEffect transition="in" filter="wheel(2)">
                                      <p:cBhvr>
                                        <p:cTn id="15" dur="1000"/>
                                        <p:tgtEl>
                                          <p:spTgt spid="2">
                                            <p:graphicEl>
                                              <a:dgm id="{9FE831BF-EBB2-4859-9178-EF46EFD74115}"/>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2" fill="hold" grpId="0" nodeType="clickEffect">
                                  <p:stCondLst>
                                    <p:cond delay="0"/>
                                  </p:stCondLst>
                                  <p:childTnLst>
                                    <p:set>
                                      <p:cBhvr>
                                        <p:cTn id="19" dur="1" fill="hold">
                                          <p:stCondLst>
                                            <p:cond delay="0"/>
                                          </p:stCondLst>
                                        </p:cTn>
                                        <p:tgtEl>
                                          <p:spTgt spid="2">
                                            <p:graphicEl>
                                              <a:dgm id="{95463D89-A7BA-4E9E-8829-A353E65427C9}"/>
                                            </p:graphicEl>
                                          </p:spTgt>
                                        </p:tgtEl>
                                        <p:attrNameLst>
                                          <p:attrName>style.visibility</p:attrName>
                                        </p:attrNameLst>
                                      </p:cBhvr>
                                      <p:to>
                                        <p:strVal val="visible"/>
                                      </p:to>
                                    </p:set>
                                    <p:animEffect transition="in" filter="wheel(2)">
                                      <p:cBhvr>
                                        <p:cTn id="20" dur="1000"/>
                                        <p:tgtEl>
                                          <p:spTgt spid="2">
                                            <p:graphicEl>
                                              <a:dgm id="{95463D89-A7BA-4E9E-8829-A353E65427C9}"/>
                                            </p:graphicEl>
                                          </p:spTgt>
                                        </p:tgtEl>
                                      </p:cBhvr>
                                    </p:animEffect>
                                  </p:childTnLst>
                                </p:cTn>
                              </p:par>
                              <p:par>
                                <p:cTn id="21" presetID="21" presetClass="entr" presetSubtype="2" fill="hold" grpId="0" nodeType="withEffect">
                                  <p:stCondLst>
                                    <p:cond delay="0"/>
                                  </p:stCondLst>
                                  <p:childTnLst>
                                    <p:set>
                                      <p:cBhvr>
                                        <p:cTn id="22" dur="1" fill="hold">
                                          <p:stCondLst>
                                            <p:cond delay="0"/>
                                          </p:stCondLst>
                                        </p:cTn>
                                        <p:tgtEl>
                                          <p:spTgt spid="2">
                                            <p:graphicEl>
                                              <a:dgm id="{5F632F2F-27A1-4306-ACF1-FCDCEC84236B}"/>
                                            </p:graphicEl>
                                          </p:spTgt>
                                        </p:tgtEl>
                                        <p:attrNameLst>
                                          <p:attrName>style.visibility</p:attrName>
                                        </p:attrNameLst>
                                      </p:cBhvr>
                                      <p:to>
                                        <p:strVal val="visible"/>
                                      </p:to>
                                    </p:set>
                                    <p:animEffect transition="in" filter="wheel(2)">
                                      <p:cBhvr>
                                        <p:cTn id="23" dur="1000"/>
                                        <p:tgtEl>
                                          <p:spTgt spid="2">
                                            <p:graphicEl>
                                              <a:dgm id="{5F632F2F-27A1-4306-ACF1-FCDCEC84236B}"/>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2" fill="hold" grpId="0" nodeType="clickEffect">
                                  <p:stCondLst>
                                    <p:cond delay="0"/>
                                  </p:stCondLst>
                                  <p:childTnLst>
                                    <p:set>
                                      <p:cBhvr>
                                        <p:cTn id="27" dur="1" fill="hold">
                                          <p:stCondLst>
                                            <p:cond delay="0"/>
                                          </p:stCondLst>
                                        </p:cTn>
                                        <p:tgtEl>
                                          <p:spTgt spid="2">
                                            <p:graphicEl>
                                              <a:dgm id="{09C8FD79-272F-42B2-9452-784DC57958E9}"/>
                                            </p:graphicEl>
                                          </p:spTgt>
                                        </p:tgtEl>
                                        <p:attrNameLst>
                                          <p:attrName>style.visibility</p:attrName>
                                        </p:attrNameLst>
                                      </p:cBhvr>
                                      <p:to>
                                        <p:strVal val="visible"/>
                                      </p:to>
                                    </p:set>
                                    <p:animEffect transition="in" filter="wheel(2)">
                                      <p:cBhvr>
                                        <p:cTn id="28" dur="1000"/>
                                        <p:tgtEl>
                                          <p:spTgt spid="2">
                                            <p:graphicEl>
                                              <a:dgm id="{09C8FD79-272F-42B2-9452-784DC57958E9}"/>
                                            </p:graphicEl>
                                          </p:spTgt>
                                        </p:tgtEl>
                                      </p:cBhvr>
                                    </p:animEffect>
                                  </p:childTnLst>
                                </p:cTn>
                              </p:par>
                              <p:par>
                                <p:cTn id="29" presetID="21" presetClass="entr" presetSubtype="2" fill="hold" grpId="0" nodeType="withEffect">
                                  <p:stCondLst>
                                    <p:cond delay="0"/>
                                  </p:stCondLst>
                                  <p:childTnLst>
                                    <p:set>
                                      <p:cBhvr>
                                        <p:cTn id="30" dur="1" fill="hold">
                                          <p:stCondLst>
                                            <p:cond delay="0"/>
                                          </p:stCondLst>
                                        </p:cTn>
                                        <p:tgtEl>
                                          <p:spTgt spid="2">
                                            <p:graphicEl>
                                              <a:dgm id="{A68FA99E-5DC0-4FE4-91FD-07968FDB8964}"/>
                                            </p:graphicEl>
                                          </p:spTgt>
                                        </p:tgtEl>
                                        <p:attrNameLst>
                                          <p:attrName>style.visibility</p:attrName>
                                        </p:attrNameLst>
                                      </p:cBhvr>
                                      <p:to>
                                        <p:strVal val="visible"/>
                                      </p:to>
                                    </p:set>
                                    <p:animEffect transition="in" filter="wheel(2)">
                                      <p:cBhvr>
                                        <p:cTn id="31" dur="1000"/>
                                        <p:tgtEl>
                                          <p:spTgt spid="2">
                                            <p:graphicEl>
                                              <a:dgm id="{A68FA99E-5DC0-4FE4-91FD-07968FDB8964}"/>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21" presetClass="entr" presetSubtype="2" fill="hold" grpId="0" nodeType="clickEffect">
                                  <p:stCondLst>
                                    <p:cond delay="0"/>
                                  </p:stCondLst>
                                  <p:childTnLst>
                                    <p:set>
                                      <p:cBhvr>
                                        <p:cTn id="35" dur="1" fill="hold">
                                          <p:stCondLst>
                                            <p:cond delay="0"/>
                                          </p:stCondLst>
                                        </p:cTn>
                                        <p:tgtEl>
                                          <p:spTgt spid="2">
                                            <p:graphicEl>
                                              <a:dgm id="{0B53D8C6-BD75-42AC-A875-4E68E8C51914}"/>
                                            </p:graphicEl>
                                          </p:spTgt>
                                        </p:tgtEl>
                                        <p:attrNameLst>
                                          <p:attrName>style.visibility</p:attrName>
                                        </p:attrNameLst>
                                      </p:cBhvr>
                                      <p:to>
                                        <p:strVal val="visible"/>
                                      </p:to>
                                    </p:set>
                                    <p:animEffect transition="in" filter="wheel(2)">
                                      <p:cBhvr>
                                        <p:cTn id="36" dur="1000"/>
                                        <p:tgtEl>
                                          <p:spTgt spid="2">
                                            <p:graphicEl>
                                              <a:dgm id="{0B53D8C6-BD75-42AC-A875-4E68E8C51914}"/>
                                            </p:graphicEl>
                                          </p:spTgt>
                                        </p:tgtEl>
                                      </p:cBhvr>
                                    </p:animEffect>
                                  </p:childTnLst>
                                </p:cTn>
                              </p:par>
                              <p:par>
                                <p:cTn id="37" presetID="21" presetClass="entr" presetSubtype="2" fill="hold" grpId="0" nodeType="withEffect">
                                  <p:stCondLst>
                                    <p:cond delay="0"/>
                                  </p:stCondLst>
                                  <p:childTnLst>
                                    <p:set>
                                      <p:cBhvr>
                                        <p:cTn id="38" dur="1" fill="hold">
                                          <p:stCondLst>
                                            <p:cond delay="0"/>
                                          </p:stCondLst>
                                        </p:cTn>
                                        <p:tgtEl>
                                          <p:spTgt spid="2">
                                            <p:graphicEl>
                                              <a:dgm id="{D7F6A68A-7561-47F4-B107-B1E1866AF455}"/>
                                            </p:graphicEl>
                                          </p:spTgt>
                                        </p:tgtEl>
                                        <p:attrNameLst>
                                          <p:attrName>style.visibility</p:attrName>
                                        </p:attrNameLst>
                                      </p:cBhvr>
                                      <p:to>
                                        <p:strVal val="visible"/>
                                      </p:to>
                                    </p:set>
                                    <p:animEffect transition="in" filter="wheel(2)">
                                      <p:cBhvr>
                                        <p:cTn id="39" dur="1000"/>
                                        <p:tgtEl>
                                          <p:spTgt spid="2">
                                            <p:graphicEl>
                                              <a:dgm id="{D7F6A68A-7561-47F4-B107-B1E1866AF455}"/>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one"/>
        </p:bldSub>
      </p:bldGraphic>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144000" cy="64633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lvl="0" algn="ctr"/>
            <a:r>
              <a:rPr lang="fr-FR" sz="3600" dirty="0" smtClean="0"/>
              <a:t>Courant Techno-pédagogique</a:t>
            </a:r>
          </a:p>
        </p:txBody>
      </p:sp>
      <p:sp>
        <p:nvSpPr>
          <p:cNvPr id="7" name="Plaque 6"/>
          <p:cNvSpPr/>
          <p:nvPr/>
        </p:nvSpPr>
        <p:spPr>
          <a:xfrm>
            <a:off x="357158" y="857232"/>
            <a:ext cx="8429684" cy="5786478"/>
          </a:xfrm>
          <a:prstGeom prst="bevel">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r>
              <a:rPr lang="fr-FR" sz="4000" b="1" dirty="0" smtClean="0"/>
              <a:t>L’autoformation se faite </a:t>
            </a:r>
            <a:r>
              <a:rPr lang="fr-FR" sz="4000" b="1" dirty="0" smtClean="0">
                <a:solidFill>
                  <a:srgbClr val="FF0000"/>
                </a:solidFill>
              </a:rPr>
              <a:t>à partir d’outils mis à disposition</a:t>
            </a:r>
            <a:r>
              <a:rPr lang="fr-FR" sz="4000" b="1" dirty="0" smtClean="0"/>
              <a:t>… elle se définit comme une situation d’apprentissage solitaire dans</a:t>
            </a:r>
            <a:r>
              <a:rPr lang="fr-FR" sz="4000" b="1" dirty="0" smtClean="0">
                <a:solidFill>
                  <a:srgbClr val="FF0000"/>
                </a:solidFill>
              </a:rPr>
              <a:t> un dispositif pré-organisé par l’enseignant</a:t>
            </a:r>
            <a:r>
              <a:rPr lang="fr-FR" sz="4000" b="1" dirty="0" smtClean="0"/>
              <a:t>.</a:t>
            </a:r>
            <a:endParaRPr lang="fr-FR" sz="5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0" fill="hold"/>
                                        <p:tgtEl>
                                          <p:spTgt spid="5"/>
                                        </p:tgtEl>
                                        <p:attrNameLst>
                                          <p:attrName>ppt_w</p:attrName>
                                        </p:attrNameLst>
                                      </p:cBhvr>
                                      <p:tavLst>
                                        <p:tav tm="0" fmla="#ppt_w*sin(2.5*pi*$)">
                                          <p:val>
                                            <p:fltVal val="0"/>
                                          </p:val>
                                        </p:tav>
                                        <p:tav tm="100000">
                                          <p:val>
                                            <p:fltVal val="1"/>
                                          </p:val>
                                        </p:tav>
                                      </p:tavLst>
                                    </p:anim>
                                    <p:anim calcmode="lin" valueType="num">
                                      <p:cBhvr>
                                        <p:cTn id="8" dur="50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wheel(4)">
                                      <p:cBhvr>
                                        <p:cTn id="13"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5000" r="-25000"/>
          </a:stretch>
        </a:blipFill>
        <a:effectLst/>
      </p:bgPr>
    </p:bg>
    <p:spTree>
      <p:nvGrpSpPr>
        <p:cNvPr id="1" name=""/>
        <p:cNvGrpSpPr/>
        <p:nvPr/>
      </p:nvGrpSpPr>
      <p:grpSpPr>
        <a:xfrm>
          <a:off x="0" y="0"/>
          <a:ext cx="0" cy="0"/>
          <a:chOff x="0" y="0"/>
          <a:chExt cx="0" cy="0"/>
        </a:xfrm>
      </p:grpSpPr>
      <p:sp>
        <p:nvSpPr>
          <p:cNvPr id="2" name="Titre 1"/>
          <p:cNvSpPr txBox="1">
            <a:spLocks/>
          </p:cNvSpPr>
          <p:nvPr/>
        </p:nvSpPr>
        <p:spPr>
          <a:xfrm rot="799438">
            <a:off x="372967" y="1052471"/>
            <a:ext cx="8535110" cy="3044349"/>
          </a:xfrm>
          <a:prstGeom prst="rect">
            <a:avLst/>
          </a:prstGeom>
        </p:spPr>
        <p:txBody>
          <a:bodyPr>
            <a:noAutofit/>
          </a:bodyPr>
          <a:lstStyle/>
          <a:p>
            <a:pPr algn="ctr">
              <a:spcBef>
                <a:spcPct val="0"/>
              </a:spcBef>
            </a:pPr>
            <a:r>
              <a:rPr lang="ar-MA" sz="6600" b="1" dirty="0" smtClean="0">
                <a:solidFill>
                  <a:srgbClr val="FF0000"/>
                </a:solidFill>
                <a:latin typeface="David" pitchFamily="34" charset="-79"/>
                <a:cs typeface="David" pitchFamily="34" charset="-79"/>
              </a:rPr>
              <a:t>لم يعد ممكنا الحديث عن مدرس غير مستعد للتكوين الذاتي</a:t>
            </a:r>
            <a:endParaRPr lang="fr-FR" sz="6600" b="1" dirty="0" smtClean="0">
              <a:solidFill>
                <a:srgbClr val="FF0000"/>
              </a:solidFill>
              <a:latin typeface="David" pitchFamily="34" charset="-79"/>
              <a:cs typeface="David" pitchFamily="34" charset="-79"/>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r-FR" sz="6600" b="1" i="0" u="none" strike="noStrike" kern="1200" cap="none" spc="0" normalizeH="0" baseline="0" noProof="0" dirty="0">
              <a:ln>
                <a:noFill/>
              </a:ln>
              <a:solidFill>
                <a:srgbClr val="FF0000"/>
              </a:solidFill>
              <a:effectLst/>
              <a:uLnTx/>
              <a:uFillTx/>
              <a:latin typeface="David" pitchFamily="34" charset="-79"/>
              <a:ea typeface="+mj-ea"/>
              <a:cs typeface="David" pitchFamily="34" charset="-79"/>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228" fill="hold">
                                          <p:stCondLst>
                                            <p:cond delay="0"/>
                                          </p:stCondLst>
                                        </p:cTn>
                                        <p:tgtEl>
                                          <p:spTgt spid="2"/>
                                        </p:tgtEl>
                                        <p:attrNameLst>
                                          <p:attrName>style.rotation</p:attrName>
                                        </p:attrNameLst>
                                      </p:cBhvr>
                                      <p:to>
                                        <p:strVal val="-45.0"/>
                                      </p:to>
                                    </p:set>
                                    <p:anim calcmode="lin" valueType="num">
                                      <p:cBhvr>
                                        <p:cTn id="8" dur="228" fill="hold">
                                          <p:stCondLst>
                                            <p:cond delay="228"/>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228"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78" decel="50000" autoRev="1" fill="hold">
                                          <p:stCondLst>
                                            <p:cond delay="228"/>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68" fill="hold">
                                          <p:stCondLst>
                                            <p:cond delay="432"/>
                                          </p:stCondLst>
                                        </p:cTn>
                                        <p:tgtEl>
                                          <p:spTgt spid="2"/>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0" y="2285992"/>
            <a:ext cx="9144000" cy="1785950"/>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43000" indent="-1143000" algn="ctr"/>
            <a:endParaRPr lang="ar-MA" sz="3200" b="1" dirty="0" smtClean="0">
              <a:solidFill>
                <a:srgbClr val="FF0000"/>
              </a:solidFill>
            </a:endParaRPr>
          </a:p>
          <a:p>
            <a:pPr marL="1143000" indent="-1143000" algn="r" rtl="1"/>
            <a:endParaRPr lang="fr-FR" sz="3400" b="1" dirty="0" smtClean="0">
              <a:solidFill>
                <a:srgbClr val="FF0000"/>
              </a:solidFill>
            </a:endParaRPr>
          </a:p>
          <a:p>
            <a:pPr marL="1143000" indent="-1143000" algn="r" rtl="1"/>
            <a:endParaRPr lang="fr-FR" sz="3400" b="1" dirty="0" smtClean="0">
              <a:solidFill>
                <a:srgbClr val="FF0000"/>
              </a:solidFill>
            </a:endParaRPr>
          </a:p>
          <a:p>
            <a:pPr marL="1143000" indent="-1143000" algn="r" rtl="1"/>
            <a:r>
              <a:rPr lang="fr-FR" sz="4800" b="1" dirty="0" smtClean="0">
                <a:solidFill>
                  <a:srgbClr val="FF0000"/>
                </a:solidFill>
              </a:rPr>
              <a:t>8</a:t>
            </a:r>
            <a:r>
              <a:rPr lang="ar-MA" sz="4800" b="1" dirty="0" smtClean="0">
                <a:solidFill>
                  <a:srgbClr val="FF0000"/>
                </a:solidFill>
              </a:rPr>
              <a:t> حسن مواجهة المعضلات الأخلاقية التي تطرحها طبيعة المهنة</a:t>
            </a:r>
            <a:endParaRPr lang="fr-FR" sz="4800" b="1" dirty="0" smtClean="0">
              <a:solidFill>
                <a:srgbClr val="FF0000"/>
              </a:solidFill>
            </a:endParaRPr>
          </a:p>
          <a:p>
            <a:pPr marL="1143000" indent="-1143000" rtl="1"/>
            <a:r>
              <a:rPr lang="fr-FR" sz="2400" b="1" dirty="0" smtClean="0">
                <a:solidFill>
                  <a:srgbClr val="FF0000"/>
                </a:solidFill>
              </a:rPr>
              <a:t>8/ Affronter les devoirs et les dilemmes éthiques de la profession</a:t>
            </a:r>
          </a:p>
          <a:p>
            <a:pPr marL="1143000" indent="-1143000" algn="r" rtl="1"/>
            <a:endParaRPr lang="fr-FR" sz="3400" b="1" dirty="0" smtClean="0">
              <a:solidFill>
                <a:srgbClr val="FF0000"/>
              </a:solidFill>
            </a:endParaRPr>
          </a:p>
          <a:p>
            <a:pPr marL="1143000" indent="-1143000" rtl="1"/>
            <a:endParaRPr lang="fr-FR" sz="3400" b="1" dirty="0" smtClean="0">
              <a:solidFill>
                <a:srgbClr val="FF0000"/>
              </a:solidFill>
              <a:effectLst>
                <a:outerShdw blurRad="38100" dist="38100" dir="2700000" algn="tl">
                  <a:srgbClr val="000000">
                    <a:alpha val="43137"/>
                  </a:srgbClr>
                </a:outerShdw>
              </a:effectLst>
            </a:endParaRPr>
          </a:p>
          <a:p>
            <a:pPr marL="1143000" indent="-1143000" algn="r" rtl="1"/>
            <a:r>
              <a:rPr lang="fr-FR" sz="3600" b="1" dirty="0" smtClean="0"/>
              <a:t> </a:t>
            </a:r>
            <a:endParaRPr lang="fr-FR" sz="3600" b="1" dirty="0">
              <a:solidFill>
                <a:srgbClr val="FF0000"/>
              </a:solidFill>
              <a:effectLst>
                <a:outerShdw blurRad="38100" dist="38100" dir="2700000" algn="tl">
                  <a:srgbClr val="000000">
                    <a:alpha val="43137"/>
                  </a:srgbClr>
                </a:outerShdw>
              </a:effectLst>
            </a:endParaRPr>
          </a:p>
        </p:txBody>
      </p:sp>
      <p:sp>
        <p:nvSpPr>
          <p:cNvPr id="10" name="Nuage 9"/>
          <p:cNvSpPr/>
          <p:nvPr/>
        </p:nvSpPr>
        <p:spPr>
          <a:xfrm>
            <a:off x="3428992" y="0"/>
            <a:ext cx="5715008" cy="2143116"/>
          </a:xfrm>
          <a:prstGeom prst="cloud">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MA" sz="3200" b="1" dirty="0" smtClean="0">
                <a:solidFill>
                  <a:schemeClr val="tx1"/>
                </a:solidFill>
              </a:rPr>
              <a:t>مفهوم ”السلطة التربوية“</a:t>
            </a:r>
            <a:endParaRPr lang="fr-FR" sz="3200" b="1" dirty="0">
              <a:solidFill>
                <a:schemeClr val="tx1"/>
              </a:solidFill>
            </a:endParaRPr>
          </a:p>
        </p:txBody>
      </p:sp>
      <p:sp>
        <p:nvSpPr>
          <p:cNvPr id="12" name="Organigramme : Bande perforée 11"/>
          <p:cNvSpPr/>
          <p:nvPr/>
        </p:nvSpPr>
        <p:spPr>
          <a:xfrm>
            <a:off x="4572000" y="4143380"/>
            <a:ext cx="4286280" cy="2714620"/>
          </a:xfrm>
          <a:prstGeom prst="flowChartPunchedTap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MA" sz="4400" dirty="0" smtClean="0"/>
              <a:t>سؤال تعزيز مبدأي المسؤولية والاستحقاق</a:t>
            </a:r>
            <a:endParaRPr lang="fr-FR" sz="4400" dirty="0" smtClean="0"/>
          </a:p>
        </p:txBody>
      </p:sp>
      <p:sp>
        <p:nvSpPr>
          <p:cNvPr id="9" name="Ellipse 8"/>
          <p:cNvSpPr/>
          <p:nvPr/>
        </p:nvSpPr>
        <p:spPr>
          <a:xfrm>
            <a:off x="0" y="4429132"/>
            <a:ext cx="4429124" cy="2428868"/>
          </a:xfrm>
          <a:prstGeom prst="ellipse">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MA" sz="3800" b="1" dirty="0" smtClean="0">
                <a:solidFill>
                  <a:schemeClr val="tx1"/>
                </a:solidFill>
              </a:rPr>
              <a:t>إشكال إرساء قواعد حسن العيش المشترك</a:t>
            </a:r>
            <a:endParaRPr lang="fr-FR" sz="3800" b="1" dirty="0" smtClean="0">
              <a:solidFill>
                <a:schemeClr val="tx1"/>
              </a:solidFill>
            </a:endParaRPr>
          </a:p>
          <a:p>
            <a:pPr algn="ctr"/>
            <a:endParaRPr lang="fr-FR" dirty="0"/>
          </a:p>
        </p:txBody>
      </p:sp>
      <p:sp>
        <p:nvSpPr>
          <p:cNvPr id="13" name="Rectangle à coins arrondis 12"/>
          <p:cNvSpPr/>
          <p:nvPr/>
        </p:nvSpPr>
        <p:spPr>
          <a:xfrm>
            <a:off x="285720" y="0"/>
            <a:ext cx="3000364" cy="2000240"/>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MA" sz="3200" b="1" dirty="0" smtClean="0">
                <a:solidFill>
                  <a:schemeClr val="tx1"/>
                </a:solidFill>
              </a:rPr>
              <a:t>معضلة العنف المدرسي</a:t>
            </a:r>
            <a:endParaRPr lang="fr-FR" sz="3200" b="1" dirty="0" smtClean="0">
              <a:solidFill>
                <a:schemeClr val="tx1"/>
              </a:solidFill>
            </a:endParaRPr>
          </a:p>
          <a:p>
            <a:pPr algn="ctr"/>
            <a:endParaRPr lang="fr-FR" sz="3200"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fmla="#ppt_w*sin(2.5*pi*$)">
                                          <p:val>
                                            <p:fltVal val="0"/>
                                          </p:val>
                                        </p:tav>
                                        <p:tav tm="100000">
                                          <p:val>
                                            <p:fltVal val="1"/>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6"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barn(inHorizontal)">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diamond(in)">
                                      <p:cBhvr>
                                        <p:cTn id="18" dur="2000"/>
                                        <p:tgtEl>
                                          <p:spTgt spid="13"/>
                                        </p:tgtEl>
                                      </p:cBhvr>
                                    </p:animEffect>
                                  </p:childTnLst>
                                </p:cTn>
                              </p:par>
                            </p:childTnLst>
                          </p:cTn>
                        </p:par>
                      </p:childTnLst>
                    </p:cTn>
                  </p:par>
                  <p:par>
                    <p:cTn id="19" fill="hold">
                      <p:stCondLst>
                        <p:cond delay="indefinite"/>
                      </p:stCondLst>
                      <p:childTnLst>
                        <p:par>
                          <p:cTn id="20" fill="hold">
                            <p:stCondLst>
                              <p:cond delay="0"/>
                            </p:stCondLst>
                            <p:childTnLst>
                              <p:par>
                                <p:cTn id="21" presetID="12" presetClass="entr" presetSubtype="4"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slide(fromBottom)">
                                      <p:cBhvr>
                                        <p:cTn id="23" dur="5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4"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wheel(4)">
                                      <p:cBhvr>
                                        <p:cTn id="28"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animBg="1"/>
      <p:bldP spid="12" grpId="0" animBg="1"/>
      <p:bldP spid="9" grpId="0" animBg="1"/>
      <p:bldP spid="13"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357298"/>
          </a:xfrm>
          <a:solidFill>
            <a:schemeClr val="accent4"/>
          </a:solidFill>
        </p:spPr>
        <p:txBody>
          <a:bodyPr>
            <a:normAutofit fontScale="90000"/>
          </a:bodyPr>
          <a:lstStyle/>
          <a:p>
            <a:r>
              <a:rPr lang="fr-FR" b="1" u="sng" dirty="0" smtClean="0"/>
              <a:t/>
            </a:r>
            <a:br>
              <a:rPr lang="fr-FR" b="1" u="sng" dirty="0" smtClean="0"/>
            </a:br>
            <a:r>
              <a:rPr lang="ar-MA" sz="6000" b="1" u="sng" dirty="0" smtClean="0"/>
              <a:t/>
            </a:r>
            <a:br>
              <a:rPr lang="ar-MA" sz="6000" b="1" u="sng" dirty="0" smtClean="0"/>
            </a:br>
            <a:r>
              <a:rPr lang="fr-FR" b="1" dirty="0" smtClean="0">
                <a:solidFill>
                  <a:srgbClr val="74002F"/>
                </a:solidFill>
                <a:latin typeface="David" pitchFamily="34" charset="-79"/>
                <a:cs typeface="David" pitchFamily="34" charset="-79"/>
              </a:rPr>
              <a:t> </a:t>
            </a:r>
            <a:r>
              <a:rPr lang="ar-MA" b="1" dirty="0" smtClean="0">
                <a:solidFill>
                  <a:srgbClr val="74002F"/>
                </a:solidFill>
                <a:latin typeface="David" pitchFamily="34" charset="-79"/>
                <a:cs typeface="David" pitchFamily="34" charset="-79"/>
              </a:rPr>
              <a:t>مفهوم السلطة التربوية</a:t>
            </a:r>
            <a:r>
              <a:rPr lang="fr-FR" b="1" dirty="0" smtClean="0"/>
              <a:t/>
            </a:r>
            <a:br>
              <a:rPr lang="fr-FR" b="1" dirty="0" smtClean="0"/>
            </a:br>
            <a:r>
              <a:rPr lang="fr-FR" dirty="0"/>
              <a:t/>
            </a:r>
            <a:br>
              <a:rPr lang="fr-FR" dirty="0"/>
            </a:br>
            <a:endParaRPr lang="fr-FR" b="1" dirty="0">
              <a:solidFill>
                <a:srgbClr val="74002F"/>
              </a:solidFill>
              <a:latin typeface="David" pitchFamily="34" charset="-79"/>
              <a:cs typeface="David" pitchFamily="34" charset="-79"/>
            </a:endParaRPr>
          </a:p>
        </p:txBody>
      </p:sp>
      <p:sp>
        <p:nvSpPr>
          <p:cNvPr id="3" name="Espace réservé du contenu 2"/>
          <p:cNvSpPr>
            <a:spLocks noGrp="1"/>
          </p:cNvSpPr>
          <p:nvPr>
            <p:ph idx="1"/>
          </p:nvPr>
        </p:nvSpPr>
        <p:spPr>
          <a:xfrm>
            <a:off x="0" y="1357298"/>
            <a:ext cx="9144000" cy="3286148"/>
          </a:xfrm>
        </p:spPr>
        <p:style>
          <a:lnRef idx="1">
            <a:schemeClr val="accent4"/>
          </a:lnRef>
          <a:fillRef idx="2">
            <a:schemeClr val="accent4"/>
          </a:fillRef>
          <a:effectRef idx="1">
            <a:schemeClr val="accent4"/>
          </a:effectRef>
          <a:fontRef idx="minor">
            <a:schemeClr val="dk1"/>
          </a:fontRef>
        </p:style>
        <p:txBody>
          <a:bodyPr>
            <a:noAutofit/>
          </a:bodyPr>
          <a:lstStyle/>
          <a:p>
            <a:pPr marL="0" indent="0" algn="ctr">
              <a:buNone/>
            </a:pPr>
            <a:r>
              <a:rPr lang="fr-FR" sz="6000" b="1" i="1" dirty="0" smtClean="0"/>
              <a:t>Ê</a:t>
            </a:r>
            <a:r>
              <a:rPr lang="fr-FR" sz="6600" b="1" dirty="0" smtClean="0"/>
              <a:t>tre autorité</a:t>
            </a:r>
            <a:endParaRPr lang="ar-MA" sz="6600" b="1" dirty="0" smtClean="0"/>
          </a:p>
          <a:p>
            <a:pPr marL="0" indent="0" algn="ctr">
              <a:buNone/>
            </a:pPr>
            <a:r>
              <a:rPr lang="fr-FR" sz="5400" b="1" dirty="0" smtClean="0">
                <a:latin typeface="Calibri"/>
              </a:rPr>
              <a:t>≠ </a:t>
            </a:r>
            <a:endParaRPr lang="ar-MA" sz="5400" b="1" dirty="0" smtClean="0">
              <a:latin typeface="Calibri"/>
            </a:endParaRPr>
          </a:p>
          <a:p>
            <a:pPr marL="0" indent="0" algn="ctr">
              <a:buNone/>
            </a:pPr>
            <a:r>
              <a:rPr lang="fr-FR" sz="4400" b="1" dirty="0" smtClean="0">
                <a:latin typeface="Calibri"/>
              </a:rPr>
              <a:t>avoir l’autorité</a:t>
            </a:r>
            <a:r>
              <a:rPr lang="fr-FR" sz="5400" dirty="0" smtClean="0"/>
              <a:t> </a:t>
            </a:r>
          </a:p>
          <a:p>
            <a:pPr marL="0" indent="0" algn="just">
              <a:buNone/>
            </a:pPr>
            <a:r>
              <a:rPr lang="fr-FR" sz="2800" dirty="0" smtClean="0"/>
              <a:t>	</a:t>
            </a:r>
            <a:endParaRPr lang="fr-FR" sz="2800" dirty="0">
              <a:solidFill>
                <a:srgbClr val="FF0000"/>
              </a:solidFill>
            </a:endParaRPr>
          </a:p>
          <a:p>
            <a:pPr algn="just"/>
            <a:endParaRPr lang="fr-FR" dirty="0"/>
          </a:p>
          <a:p>
            <a:endParaRPr lang="fr-FR" dirty="0"/>
          </a:p>
          <a:p>
            <a:pPr marL="0" indent="0" algn="just">
              <a:buNone/>
            </a:pPr>
            <a:endParaRPr lang="fr-FR" dirty="0"/>
          </a:p>
          <a:p>
            <a:pPr marL="0" indent="0" algn="just">
              <a:buNone/>
            </a:pPr>
            <a:r>
              <a:rPr lang="fr-FR" dirty="0" smtClean="0"/>
              <a:t>. </a:t>
            </a:r>
            <a:endParaRPr lang="fr-FR" dirty="0"/>
          </a:p>
        </p:txBody>
      </p:sp>
      <p:sp>
        <p:nvSpPr>
          <p:cNvPr id="4" name="ZoneTexte 3"/>
          <p:cNvSpPr txBox="1"/>
          <p:nvPr/>
        </p:nvSpPr>
        <p:spPr>
          <a:xfrm>
            <a:off x="0" y="4714884"/>
            <a:ext cx="9144000" cy="1754326"/>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rtl="1"/>
            <a:r>
              <a:rPr lang="ar-MA" sz="5400" b="1" dirty="0" smtClean="0"/>
              <a:t>تراجع القيمة التربوية للعلاقات الإنسانية التواصلية في بناء </a:t>
            </a:r>
            <a:r>
              <a:rPr lang="ar-MA" sz="5400" b="1" dirty="0" err="1" smtClean="0"/>
              <a:t>التعلمات</a:t>
            </a:r>
            <a:r>
              <a:rPr lang="ar-MA" sz="5400" b="1" dirty="0" smtClean="0"/>
              <a:t> </a:t>
            </a:r>
            <a:endParaRPr lang="fr-FR" sz="5400"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arn(inHorizontal)">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6" presetClass="entr" presetSubtype="0"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wipe(down)">
                                      <p:cBhvr>
                                        <p:cTn id="18" dur="580">
                                          <p:stCondLst>
                                            <p:cond delay="0"/>
                                          </p:stCondLst>
                                        </p:cTn>
                                        <p:tgtEl>
                                          <p:spTgt spid="3">
                                            <p:txEl>
                                              <p:pRg st="1" end="1"/>
                                            </p:txEl>
                                          </p:spTgt>
                                        </p:tgtEl>
                                      </p:cBhvr>
                                    </p:animEffect>
                                    <p:anim calcmode="lin" valueType="num">
                                      <p:cBhvr>
                                        <p:cTn id="19"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0"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1"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2"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3"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4" dur="26">
                                          <p:stCondLst>
                                            <p:cond delay="650"/>
                                          </p:stCondLst>
                                        </p:cTn>
                                        <p:tgtEl>
                                          <p:spTgt spid="3">
                                            <p:txEl>
                                              <p:pRg st="1" end="1"/>
                                            </p:txEl>
                                          </p:spTgt>
                                        </p:tgtEl>
                                      </p:cBhvr>
                                      <p:to x="100000" y="60000"/>
                                    </p:animScale>
                                    <p:animScale>
                                      <p:cBhvr>
                                        <p:cTn id="25" dur="166" decel="50000">
                                          <p:stCondLst>
                                            <p:cond delay="676"/>
                                          </p:stCondLst>
                                        </p:cTn>
                                        <p:tgtEl>
                                          <p:spTgt spid="3">
                                            <p:txEl>
                                              <p:pRg st="1" end="1"/>
                                            </p:txEl>
                                          </p:spTgt>
                                        </p:tgtEl>
                                      </p:cBhvr>
                                      <p:to x="100000" y="100000"/>
                                    </p:animScale>
                                    <p:animScale>
                                      <p:cBhvr>
                                        <p:cTn id="26" dur="26">
                                          <p:stCondLst>
                                            <p:cond delay="1312"/>
                                          </p:stCondLst>
                                        </p:cTn>
                                        <p:tgtEl>
                                          <p:spTgt spid="3">
                                            <p:txEl>
                                              <p:pRg st="1" end="1"/>
                                            </p:txEl>
                                          </p:spTgt>
                                        </p:tgtEl>
                                      </p:cBhvr>
                                      <p:to x="100000" y="80000"/>
                                    </p:animScale>
                                    <p:animScale>
                                      <p:cBhvr>
                                        <p:cTn id="27" dur="166" decel="50000">
                                          <p:stCondLst>
                                            <p:cond delay="1338"/>
                                          </p:stCondLst>
                                        </p:cTn>
                                        <p:tgtEl>
                                          <p:spTgt spid="3">
                                            <p:txEl>
                                              <p:pRg st="1" end="1"/>
                                            </p:txEl>
                                          </p:spTgt>
                                        </p:tgtEl>
                                      </p:cBhvr>
                                      <p:to x="100000" y="100000"/>
                                    </p:animScale>
                                    <p:animScale>
                                      <p:cBhvr>
                                        <p:cTn id="28" dur="26">
                                          <p:stCondLst>
                                            <p:cond delay="1642"/>
                                          </p:stCondLst>
                                        </p:cTn>
                                        <p:tgtEl>
                                          <p:spTgt spid="3">
                                            <p:txEl>
                                              <p:pRg st="1" end="1"/>
                                            </p:txEl>
                                          </p:spTgt>
                                        </p:tgtEl>
                                      </p:cBhvr>
                                      <p:to x="100000" y="90000"/>
                                    </p:animScale>
                                    <p:animScale>
                                      <p:cBhvr>
                                        <p:cTn id="29" dur="166" decel="50000">
                                          <p:stCondLst>
                                            <p:cond delay="1668"/>
                                          </p:stCondLst>
                                        </p:cTn>
                                        <p:tgtEl>
                                          <p:spTgt spid="3">
                                            <p:txEl>
                                              <p:pRg st="1" end="1"/>
                                            </p:txEl>
                                          </p:spTgt>
                                        </p:tgtEl>
                                      </p:cBhvr>
                                      <p:to x="100000" y="100000"/>
                                    </p:animScale>
                                    <p:animScale>
                                      <p:cBhvr>
                                        <p:cTn id="30" dur="26">
                                          <p:stCondLst>
                                            <p:cond delay="1808"/>
                                          </p:stCondLst>
                                        </p:cTn>
                                        <p:tgtEl>
                                          <p:spTgt spid="3">
                                            <p:txEl>
                                              <p:pRg st="1" end="1"/>
                                            </p:txEl>
                                          </p:spTgt>
                                        </p:tgtEl>
                                      </p:cBhvr>
                                      <p:to x="100000" y="95000"/>
                                    </p:animScale>
                                    <p:animScale>
                                      <p:cBhvr>
                                        <p:cTn id="31" dur="166" decel="50000">
                                          <p:stCondLst>
                                            <p:cond delay="1834"/>
                                          </p:stCondLst>
                                        </p:cTn>
                                        <p:tgtEl>
                                          <p:spTgt spid="3">
                                            <p:txEl>
                                              <p:pRg st="1" end="1"/>
                                            </p:txEl>
                                          </p:spTgt>
                                        </p:tgtEl>
                                      </p:cBhvr>
                                      <p:to x="100000" y="100000"/>
                                    </p:animScale>
                                  </p:childTnLst>
                                </p:cTn>
                              </p:par>
                            </p:childTnLst>
                          </p:cTn>
                        </p:par>
                      </p:childTnLst>
                    </p:cTn>
                  </p:par>
                  <p:par>
                    <p:cTn id="32" fill="hold">
                      <p:stCondLst>
                        <p:cond delay="indefinite"/>
                      </p:stCondLst>
                      <p:childTnLst>
                        <p:par>
                          <p:cTn id="33" fill="hold">
                            <p:stCondLst>
                              <p:cond delay="0"/>
                            </p:stCondLst>
                            <p:childTnLst>
                              <p:par>
                                <p:cTn id="34" presetID="12" presetClass="entr" presetSubtype="4" fill="hold" nodeType="clickEffect">
                                  <p:stCondLst>
                                    <p:cond delay="0"/>
                                  </p:stCondLst>
                                  <p:childTnLst>
                                    <p:set>
                                      <p:cBhvr>
                                        <p:cTn id="35" dur="1" fill="hold">
                                          <p:stCondLst>
                                            <p:cond delay="0"/>
                                          </p:stCondLst>
                                        </p:cTn>
                                        <p:tgtEl>
                                          <p:spTgt spid="3">
                                            <p:txEl>
                                              <p:pRg st="2" end="2"/>
                                            </p:txEl>
                                          </p:spTgt>
                                        </p:tgtEl>
                                        <p:attrNameLst>
                                          <p:attrName>style.visibility</p:attrName>
                                        </p:attrNameLst>
                                      </p:cBhvr>
                                      <p:to>
                                        <p:strVal val="visible"/>
                                      </p:to>
                                    </p:set>
                                    <p:animEffect transition="in" filter="slide(fromBottom)">
                                      <p:cBhvr>
                                        <p:cTn id="36" dur="500"/>
                                        <p:tgtEl>
                                          <p:spTgt spid="3">
                                            <p:txEl>
                                              <p:pRg st="2" end="2"/>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1" presetClass="entr" presetSubtype="4" fill="hold" grpId="0" nodeType="clickEffect">
                                  <p:stCondLst>
                                    <p:cond delay="0"/>
                                  </p:stCondLst>
                                  <p:childTnLst>
                                    <p:set>
                                      <p:cBhvr>
                                        <p:cTn id="40" dur="1" fill="hold">
                                          <p:stCondLst>
                                            <p:cond delay="0"/>
                                          </p:stCondLst>
                                        </p:cTn>
                                        <p:tgtEl>
                                          <p:spTgt spid="4"/>
                                        </p:tgtEl>
                                        <p:attrNameLst>
                                          <p:attrName>style.visibility</p:attrName>
                                        </p:attrNameLst>
                                      </p:cBhvr>
                                      <p:to>
                                        <p:strVal val="visible"/>
                                      </p:to>
                                    </p:set>
                                    <p:animEffect transition="in" filter="wheel(4)">
                                      <p:cBhvr>
                                        <p:cTn id="41"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836712"/>
          </a:xfrm>
          <a:solidFill>
            <a:schemeClr val="accent4"/>
          </a:solidFill>
        </p:spPr>
        <p:txBody>
          <a:bodyPr>
            <a:normAutofit fontScale="90000"/>
          </a:bodyPr>
          <a:lstStyle/>
          <a:p>
            <a:pPr rtl="1"/>
            <a:r>
              <a:rPr lang="ar-MA" b="1" dirty="0" smtClean="0"/>
              <a:t/>
            </a:r>
            <a:br>
              <a:rPr lang="ar-MA" b="1" dirty="0" smtClean="0"/>
            </a:br>
            <a:r>
              <a:rPr lang="ar-MA" sz="6000" b="1" dirty="0" smtClean="0">
                <a:solidFill>
                  <a:srgbClr val="FF0000"/>
                </a:solidFill>
              </a:rPr>
              <a:t>مشروع</a:t>
            </a:r>
            <a:r>
              <a:rPr lang="ar-MA" b="1" dirty="0" smtClean="0"/>
              <a:t> </a:t>
            </a:r>
            <a:r>
              <a:rPr lang="ar-MA" sz="6000" b="1" dirty="0" smtClean="0">
                <a:solidFill>
                  <a:srgbClr val="FF0000"/>
                </a:solidFill>
              </a:rPr>
              <a:t>التربية على المواطنة</a:t>
            </a:r>
            <a:r>
              <a:rPr lang="fr-FR" b="1" dirty="0" smtClean="0"/>
              <a:t/>
            </a:r>
            <a:br>
              <a:rPr lang="fr-FR" b="1" dirty="0" smtClean="0"/>
            </a:br>
            <a:endParaRPr lang="fr-FR" b="1" dirty="0">
              <a:solidFill>
                <a:srgbClr val="74002F"/>
              </a:solidFill>
              <a:latin typeface="David" pitchFamily="34" charset="-79"/>
              <a:cs typeface="David" pitchFamily="34" charset="-79"/>
            </a:endParaRPr>
          </a:p>
        </p:txBody>
      </p:sp>
      <p:sp>
        <p:nvSpPr>
          <p:cNvPr id="3" name="Espace réservé du contenu 2"/>
          <p:cNvSpPr>
            <a:spLocks noGrp="1"/>
          </p:cNvSpPr>
          <p:nvPr>
            <p:ph idx="1"/>
          </p:nvPr>
        </p:nvSpPr>
        <p:spPr>
          <a:xfrm>
            <a:off x="0" y="836712"/>
            <a:ext cx="9144000" cy="6021288"/>
          </a:xfrm>
        </p:spPr>
        <p:style>
          <a:lnRef idx="1">
            <a:schemeClr val="accent4"/>
          </a:lnRef>
          <a:fillRef idx="2">
            <a:schemeClr val="accent4"/>
          </a:fillRef>
          <a:effectRef idx="1">
            <a:schemeClr val="accent4"/>
          </a:effectRef>
          <a:fontRef idx="minor">
            <a:schemeClr val="dk1"/>
          </a:fontRef>
        </p:style>
        <p:txBody>
          <a:bodyPr>
            <a:noAutofit/>
          </a:bodyPr>
          <a:lstStyle/>
          <a:p>
            <a:pPr algn="r" rtl="1">
              <a:buNone/>
            </a:pPr>
            <a:endParaRPr lang="ar-MA" dirty="0" smtClean="0"/>
          </a:p>
          <a:p>
            <a:pPr algn="r" rtl="1">
              <a:buNone/>
            </a:pPr>
            <a:endParaRPr lang="ar-MA" dirty="0" smtClean="0"/>
          </a:p>
          <a:p>
            <a:pPr algn="r" rtl="1">
              <a:buNone/>
            </a:pPr>
            <a:endParaRPr lang="ar-MA" dirty="0" smtClean="0"/>
          </a:p>
          <a:p>
            <a:pPr algn="r" rtl="1">
              <a:buNone/>
            </a:pPr>
            <a:endParaRPr lang="ar-MA" dirty="0" smtClean="0"/>
          </a:p>
          <a:p>
            <a:pPr algn="r" rtl="1">
              <a:buNone/>
            </a:pPr>
            <a:endParaRPr lang="ar-MA" dirty="0" smtClean="0"/>
          </a:p>
          <a:p>
            <a:pPr algn="r" rtl="1">
              <a:buNone/>
            </a:pPr>
            <a:endParaRPr lang="ar-MA" dirty="0" smtClean="0"/>
          </a:p>
        </p:txBody>
      </p:sp>
      <p:sp>
        <p:nvSpPr>
          <p:cNvPr id="4" name="ZoneTexte 3"/>
          <p:cNvSpPr txBox="1"/>
          <p:nvPr/>
        </p:nvSpPr>
        <p:spPr>
          <a:xfrm>
            <a:off x="0" y="3143248"/>
            <a:ext cx="9144000" cy="769441"/>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rtl="1"/>
            <a:r>
              <a:rPr lang="ar-MA" sz="4400" b="1" dirty="0" smtClean="0">
                <a:solidFill>
                  <a:schemeClr val="tx1"/>
                </a:solidFill>
              </a:rPr>
              <a:t>المشاركة في إرساء قواعد حسن العيش المشترك</a:t>
            </a:r>
            <a:endParaRPr lang="fr-FR" sz="4400" dirty="0">
              <a:solidFill>
                <a:schemeClr val="tx1"/>
              </a:solidFill>
            </a:endParaRPr>
          </a:p>
        </p:txBody>
      </p:sp>
      <p:sp>
        <p:nvSpPr>
          <p:cNvPr id="6" name="ZoneTexte 5"/>
          <p:cNvSpPr txBox="1"/>
          <p:nvPr/>
        </p:nvSpPr>
        <p:spPr>
          <a:xfrm>
            <a:off x="0" y="4929198"/>
            <a:ext cx="9144000" cy="769441"/>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ar-MA" sz="4400" b="1" dirty="0" smtClean="0">
                <a:solidFill>
                  <a:schemeClr val="tx1"/>
                </a:solidFill>
              </a:rPr>
              <a:t>العمل على تعزيز مبدأي المسؤولية والاستحقاق</a:t>
            </a:r>
            <a:endParaRPr lang="fr-FR" sz="4400" b="1" dirty="0" smtClean="0">
              <a:solidFill>
                <a:schemeClr val="tx1"/>
              </a:solidFill>
            </a:endParaRPr>
          </a:p>
        </p:txBody>
      </p:sp>
      <p:sp>
        <p:nvSpPr>
          <p:cNvPr id="7" name="ZoneTexte 6"/>
          <p:cNvSpPr txBox="1"/>
          <p:nvPr/>
        </p:nvSpPr>
        <p:spPr>
          <a:xfrm>
            <a:off x="0" y="1643050"/>
            <a:ext cx="9144000" cy="769441"/>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rtl="1"/>
            <a:r>
              <a:rPr lang="ar-MA" sz="4400" b="1" dirty="0" smtClean="0">
                <a:solidFill>
                  <a:schemeClr val="tx1"/>
                </a:solidFill>
              </a:rPr>
              <a:t>الإسهام في مواجهة معضلة العنف المدرسي</a:t>
            </a:r>
            <a:endParaRPr lang="fr-FR" sz="4400" dirty="0">
              <a:solidFill>
                <a:schemeClr val="tx1"/>
              </a:solidFill>
            </a:endParaRPr>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7" presetClass="entr" presetSubtype="8"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additive="base">
                                        <p:cTn id="14" dur="5000" fill="hold"/>
                                        <p:tgtEl>
                                          <p:spTgt spid="7"/>
                                        </p:tgtEl>
                                        <p:attrNameLst>
                                          <p:attrName>ppt_x</p:attrName>
                                        </p:attrNameLst>
                                      </p:cBhvr>
                                      <p:tavLst>
                                        <p:tav tm="0">
                                          <p:val>
                                            <p:strVal val="0-#ppt_w/2"/>
                                          </p:val>
                                        </p:tav>
                                        <p:tav tm="100000">
                                          <p:val>
                                            <p:strVal val="#ppt_x"/>
                                          </p:val>
                                        </p:tav>
                                      </p:tavLst>
                                    </p:anim>
                                    <p:anim calcmode="lin" valueType="num">
                                      <p:cBhvr additive="base">
                                        <p:cTn id="15" dur="50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7" presetClass="entr" presetSubtype="2"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additive="base">
                                        <p:cTn id="20" dur="5000" fill="hold"/>
                                        <p:tgtEl>
                                          <p:spTgt spid="4"/>
                                        </p:tgtEl>
                                        <p:attrNameLst>
                                          <p:attrName>ppt_x</p:attrName>
                                        </p:attrNameLst>
                                      </p:cBhvr>
                                      <p:tavLst>
                                        <p:tav tm="0">
                                          <p:val>
                                            <p:strVal val="1+#ppt_w/2"/>
                                          </p:val>
                                        </p:tav>
                                        <p:tav tm="100000">
                                          <p:val>
                                            <p:strVal val="#ppt_x"/>
                                          </p:val>
                                        </p:tav>
                                      </p:tavLst>
                                    </p:anim>
                                    <p:anim calcmode="lin" valueType="num">
                                      <p:cBhvr additive="base">
                                        <p:cTn id="21" dur="50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7" presetClass="entr" presetSubtype="4"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 calcmode="lin" valueType="num">
                                      <p:cBhvr additive="base">
                                        <p:cTn id="26" dur="5000" fill="hold"/>
                                        <p:tgtEl>
                                          <p:spTgt spid="6"/>
                                        </p:tgtEl>
                                        <p:attrNameLst>
                                          <p:attrName>ppt_x</p:attrName>
                                        </p:attrNameLst>
                                      </p:cBhvr>
                                      <p:tavLst>
                                        <p:tav tm="0">
                                          <p:val>
                                            <p:strVal val="#ppt_x"/>
                                          </p:val>
                                        </p:tav>
                                        <p:tav tm="100000">
                                          <p:val>
                                            <p:strVal val="#ppt_x"/>
                                          </p:val>
                                        </p:tav>
                                      </p:tavLst>
                                    </p:anim>
                                    <p:anim calcmode="lin" valueType="num">
                                      <p:cBhvr additive="base">
                                        <p:cTn id="27" dur="50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Parchemin horizontal 9"/>
          <p:cNvSpPr/>
          <p:nvPr/>
        </p:nvSpPr>
        <p:spPr>
          <a:xfrm>
            <a:off x="0" y="285728"/>
            <a:ext cx="9144000" cy="5929354"/>
          </a:xfrm>
          <a:prstGeom prst="horizontalScroll">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sz="3400" b="1" dirty="0" smtClean="0"/>
          </a:p>
          <a:p>
            <a:pPr algn="just" rtl="1"/>
            <a:endParaRPr lang="fr-FR" sz="3400" b="1" dirty="0" smtClean="0"/>
          </a:p>
        </p:txBody>
      </p:sp>
      <p:sp>
        <p:nvSpPr>
          <p:cNvPr id="4" name="ZoneTexte 3"/>
          <p:cNvSpPr txBox="1"/>
          <p:nvPr/>
        </p:nvSpPr>
        <p:spPr>
          <a:xfrm>
            <a:off x="785786" y="1285860"/>
            <a:ext cx="8358214" cy="4524315"/>
          </a:xfrm>
          <a:prstGeom prst="rect">
            <a:avLst/>
          </a:prstGeom>
          <a:noFill/>
        </p:spPr>
        <p:txBody>
          <a:bodyPr wrap="square" rtlCol="0">
            <a:spAutoFit/>
          </a:bodyPr>
          <a:lstStyle/>
          <a:p>
            <a:pPr algn="ctr"/>
            <a:r>
              <a:rPr lang="ar-MA" sz="6600" b="1" dirty="0" smtClean="0">
                <a:solidFill>
                  <a:srgbClr val="FF0000"/>
                </a:solidFill>
              </a:rPr>
              <a:t>التعلم التفاعلي</a:t>
            </a:r>
          </a:p>
          <a:p>
            <a:pPr algn="ctr"/>
            <a:r>
              <a:rPr lang="ar-MA" sz="6600" b="1" dirty="0" smtClean="0">
                <a:solidFill>
                  <a:srgbClr val="FF0000"/>
                </a:solidFill>
              </a:rPr>
              <a:t> الممتع والمرح</a:t>
            </a:r>
            <a:r>
              <a:rPr lang="ar-MA" sz="5400" b="1" dirty="0" smtClean="0"/>
              <a:t> </a:t>
            </a:r>
            <a:endParaRPr lang="fr-FR" sz="5400" b="1" dirty="0" smtClean="0">
              <a:solidFill>
                <a:srgbClr val="FF0000"/>
              </a:solidFill>
            </a:endParaRPr>
          </a:p>
          <a:p>
            <a:pPr algn="ctr"/>
            <a:r>
              <a:rPr lang="fr-FR" sz="6600" b="1" dirty="0" smtClean="0">
                <a:solidFill>
                  <a:srgbClr val="FF0000"/>
                </a:solidFill>
              </a:rPr>
              <a:t>un enseignement</a:t>
            </a:r>
            <a:r>
              <a:rPr lang="fr-FR" sz="6600" b="1" dirty="0" smtClean="0"/>
              <a:t> </a:t>
            </a:r>
            <a:r>
              <a:rPr lang="fr-FR" sz="6600" b="1" dirty="0" smtClean="0">
                <a:solidFill>
                  <a:srgbClr val="FF0000"/>
                </a:solidFill>
              </a:rPr>
              <a:t>interactif et ludique</a:t>
            </a:r>
            <a:endParaRPr lang="fr-FR" sz="5400" b="1" dirty="0" smtClean="0"/>
          </a:p>
          <a:p>
            <a:pPr algn="ctr"/>
            <a:r>
              <a:rPr lang="fr-FR" sz="2400" dirty="0" smtClean="0"/>
              <a:t> </a:t>
            </a:r>
            <a:endParaRPr lang="ar-MA" sz="2400" dirty="0" smtClean="0"/>
          </a:p>
        </p:txBody>
      </p:sp>
      <p:sp>
        <p:nvSpPr>
          <p:cNvPr id="5" name="ZoneTexte 4"/>
          <p:cNvSpPr txBox="1"/>
          <p:nvPr/>
        </p:nvSpPr>
        <p:spPr>
          <a:xfrm>
            <a:off x="1500166" y="5572140"/>
            <a:ext cx="7000924" cy="92333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rtl="1"/>
            <a:r>
              <a:rPr lang="ar-MA" sz="5400" b="1" dirty="0" smtClean="0">
                <a:solidFill>
                  <a:srgbClr val="7030A0"/>
                </a:solidFill>
              </a:rPr>
              <a:t>نحو </a:t>
            </a:r>
            <a:r>
              <a:rPr lang="ar-MA" sz="5400" b="1" dirty="0" err="1" smtClean="0">
                <a:solidFill>
                  <a:srgbClr val="7030A0"/>
                </a:solidFill>
              </a:rPr>
              <a:t>بيداغوجيا</a:t>
            </a:r>
            <a:r>
              <a:rPr lang="ar-MA" sz="5400" b="1" dirty="0" smtClean="0">
                <a:solidFill>
                  <a:srgbClr val="7030A0"/>
                </a:solidFill>
              </a:rPr>
              <a:t> فعالة ونشطة </a:t>
            </a:r>
            <a:endParaRPr lang="fr-FR" sz="5400" b="1" dirty="0">
              <a:solidFill>
                <a:srgbClr val="7030A0"/>
              </a:solidFill>
            </a:endParaRPr>
          </a:p>
        </p:txBody>
      </p:sp>
      <p:sp>
        <p:nvSpPr>
          <p:cNvPr id="6" name="ZoneTexte 5"/>
          <p:cNvSpPr txBox="1"/>
          <p:nvPr/>
        </p:nvSpPr>
        <p:spPr>
          <a:xfrm>
            <a:off x="1643042" y="0"/>
            <a:ext cx="6643734" cy="923330"/>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ar-MA" sz="3600" b="1" dirty="0" smtClean="0">
                <a:solidFill>
                  <a:srgbClr val="FF0000"/>
                </a:solidFill>
              </a:rPr>
              <a:t> </a:t>
            </a:r>
            <a:r>
              <a:rPr lang="ar-MA" sz="5400" b="1" dirty="0" smtClean="0"/>
              <a:t>المنظور الجديد للتدريس</a:t>
            </a:r>
            <a:endParaRPr lang="fr-FR"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0" fill="hold"/>
                                        <p:tgtEl>
                                          <p:spTgt spid="6"/>
                                        </p:tgtEl>
                                        <p:attrNameLst>
                                          <p:attrName>ppt_w</p:attrName>
                                        </p:attrNameLst>
                                      </p:cBhvr>
                                      <p:tavLst>
                                        <p:tav tm="0" fmla="#ppt_w*sin(2.5*pi*$)">
                                          <p:val>
                                            <p:fltVal val="0"/>
                                          </p:val>
                                        </p:tav>
                                        <p:tav tm="100000">
                                          <p:val>
                                            <p:fltVal val="1"/>
                                          </p:val>
                                        </p:tav>
                                      </p:tavLst>
                                    </p:anim>
                                    <p:anim calcmode="lin" valueType="num">
                                      <p:cBhvr>
                                        <p:cTn id="8" dur="5000" fill="hold"/>
                                        <p:tgtEl>
                                          <p:spTgt spid="6"/>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0" fill="hold"/>
                                        <p:tgtEl>
                                          <p:spTgt spid="10"/>
                                        </p:tgtEl>
                                        <p:attrNameLst>
                                          <p:attrName>ppt_x</p:attrName>
                                        </p:attrNameLst>
                                      </p:cBhvr>
                                      <p:tavLst>
                                        <p:tav tm="0">
                                          <p:val>
                                            <p:strVal val="#ppt_x"/>
                                          </p:val>
                                        </p:tav>
                                        <p:tav tm="100000">
                                          <p:val>
                                            <p:strVal val="#ppt_x"/>
                                          </p:val>
                                        </p:tav>
                                      </p:tavLst>
                                    </p:anim>
                                    <p:anim calcmode="lin" valueType="num">
                                      <p:cBhvr additive="base">
                                        <p:cTn id="14" dur="50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Effect transition="in" filter="wipe(down)">
                                      <p:cBhvr>
                                        <p:cTn id="19" dur="580">
                                          <p:stCondLst>
                                            <p:cond delay="0"/>
                                          </p:stCondLst>
                                        </p:cTn>
                                        <p:tgtEl>
                                          <p:spTgt spid="4">
                                            <p:txEl>
                                              <p:pRg st="0" end="0"/>
                                            </p:txEl>
                                          </p:spTgt>
                                        </p:tgtEl>
                                      </p:cBhvr>
                                    </p:animEffect>
                                    <p:anim calcmode="lin" valueType="num">
                                      <p:cBhvr>
                                        <p:cTn id="20"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25" dur="26">
                                          <p:stCondLst>
                                            <p:cond delay="650"/>
                                          </p:stCondLst>
                                        </p:cTn>
                                        <p:tgtEl>
                                          <p:spTgt spid="4">
                                            <p:txEl>
                                              <p:pRg st="0" end="0"/>
                                            </p:txEl>
                                          </p:spTgt>
                                        </p:tgtEl>
                                      </p:cBhvr>
                                      <p:to x="100000" y="60000"/>
                                    </p:animScale>
                                    <p:animScale>
                                      <p:cBhvr>
                                        <p:cTn id="26" dur="166" decel="50000">
                                          <p:stCondLst>
                                            <p:cond delay="676"/>
                                          </p:stCondLst>
                                        </p:cTn>
                                        <p:tgtEl>
                                          <p:spTgt spid="4">
                                            <p:txEl>
                                              <p:pRg st="0" end="0"/>
                                            </p:txEl>
                                          </p:spTgt>
                                        </p:tgtEl>
                                      </p:cBhvr>
                                      <p:to x="100000" y="100000"/>
                                    </p:animScale>
                                    <p:animScale>
                                      <p:cBhvr>
                                        <p:cTn id="27" dur="26">
                                          <p:stCondLst>
                                            <p:cond delay="1312"/>
                                          </p:stCondLst>
                                        </p:cTn>
                                        <p:tgtEl>
                                          <p:spTgt spid="4">
                                            <p:txEl>
                                              <p:pRg st="0" end="0"/>
                                            </p:txEl>
                                          </p:spTgt>
                                        </p:tgtEl>
                                      </p:cBhvr>
                                      <p:to x="100000" y="80000"/>
                                    </p:animScale>
                                    <p:animScale>
                                      <p:cBhvr>
                                        <p:cTn id="28" dur="166" decel="50000">
                                          <p:stCondLst>
                                            <p:cond delay="1338"/>
                                          </p:stCondLst>
                                        </p:cTn>
                                        <p:tgtEl>
                                          <p:spTgt spid="4">
                                            <p:txEl>
                                              <p:pRg st="0" end="0"/>
                                            </p:txEl>
                                          </p:spTgt>
                                        </p:tgtEl>
                                      </p:cBhvr>
                                      <p:to x="100000" y="100000"/>
                                    </p:animScale>
                                    <p:animScale>
                                      <p:cBhvr>
                                        <p:cTn id="29" dur="26">
                                          <p:stCondLst>
                                            <p:cond delay="1642"/>
                                          </p:stCondLst>
                                        </p:cTn>
                                        <p:tgtEl>
                                          <p:spTgt spid="4">
                                            <p:txEl>
                                              <p:pRg st="0" end="0"/>
                                            </p:txEl>
                                          </p:spTgt>
                                        </p:tgtEl>
                                      </p:cBhvr>
                                      <p:to x="100000" y="90000"/>
                                    </p:animScale>
                                    <p:animScale>
                                      <p:cBhvr>
                                        <p:cTn id="30" dur="166" decel="50000">
                                          <p:stCondLst>
                                            <p:cond delay="1668"/>
                                          </p:stCondLst>
                                        </p:cTn>
                                        <p:tgtEl>
                                          <p:spTgt spid="4">
                                            <p:txEl>
                                              <p:pRg st="0" end="0"/>
                                            </p:txEl>
                                          </p:spTgt>
                                        </p:tgtEl>
                                      </p:cBhvr>
                                      <p:to x="100000" y="100000"/>
                                    </p:animScale>
                                    <p:animScale>
                                      <p:cBhvr>
                                        <p:cTn id="31" dur="26">
                                          <p:stCondLst>
                                            <p:cond delay="1808"/>
                                          </p:stCondLst>
                                        </p:cTn>
                                        <p:tgtEl>
                                          <p:spTgt spid="4">
                                            <p:txEl>
                                              <p:pRg st="0" end="0"/>
                                            </p:txEl>
                                          </p:spTgt>
                                        </p:tgtEl>
                                      </p:cBhvr>
                                      <p:to x="100000" y="95000"/>
                                    </p:animScale>
                                    <p:animScale>
                                      <p:cBhvr>
                                        <p:cTn id="32" dur="166" decel="50000">
                                          <p:stCondLst>
                                            <p:cond delay="1834"/>
                                          </p:stCondLst>
                                        </p:cTn>
                                        <p:tgtEl>
                                          <p:spTgt spid="4">
                                            <p:txEl>
                                              <p:pRg st="0" end="0"/>
                                            </p:txEl>
                                          </p:spTgt>
                                        </p:tgtEl>
                                      </p:cBhvr>
                                      <p:to x="100000" y="100000"/>
                                    </p:animScale>
                                  </p:childTnLst>
                                </p:cTn>
                              </p:par>
                            </p:childTnLst>
                          </p:cTn>
                        </p:par>
                      </p:childTnLst>
                    </p:cTn>
                  </p:par>
                  <p:par>
                    <p:cTn id="33" fill="hold">
                      <p:stCondLst>
                        <p:cond delay="indefinite"/>
                      </p:stCondLst>
                      <p:childTnLst>
                        <p:par>
                          <p:cTn id="34" fill="hold">
                            <p:stCondLst>
                              <p:cond delay="0"/>
                            </p:stCondLst>
                            <p:childTnLst>
                              <p:par>
                                <p:cTn id="35" presetID="26" presetClass="entr" presetSubtype="0" fill="hold" nodeType="clickEffect">
                                  <p:stCondLst>
                                    <p:cond delay="0"/>
                                  </p:stCondLst>
                                  <p:childTnLst>
                                    <p:set>
                                      <p:cBhvr>
                                        <p:cTn id="36" dur="1" fill="hold">
                                          <p:stCondLst>
                                            <p:cond delay="0"/>
                                          </p:stCondLst>
                                        </p:cTn>
                                        <p:tgtEl>
                                          <p:spTgt spid="4">
                                            <p:txEl>
                                              <p:pRg st="1" end="1"/>
                                            </p:txEl>
                                          </p:spTgt>
                                        </p:tgtEl>
                                        <p:attrNameLst>
                                          <p:attrName>style.visibility</p:attrName>
                                        </p:attrNameLst>
                                      </p:cBhvr>
                                      <p:to>
                                        <p:strVal val="visible"/>
                                      </p:to>
                                    </p:set>
                                    <p:animEffect transition="in" filter="wipe(down)">
                                      <p:cBhvr>
                                        <p:cTn id="37" dur="580">
                                          <p:stCondLst>
                                            <p:cond delay="0"/>
                                          </p:stCondLst>
                                        </p:cTn>
                                        <p:tgtEl>
                                          <p:spTgt spid="4">
                                            <p:txEl>
                                              <p:pRg st="1" end="1"/>
                                            </p:txEl>
                                          </p:spTgt>
                                        </p:tgtEl>
                                      </p:cBhvr>
                                    </p:animEffect>
                                    <p:anim calcmode="lin" valueType="num">
                                      <p:cBhvr>
                                        <p:cTn id="38" dur="1822" tmFilter="0,0; 0.14,0.36; 0.43,0.73; 0.71,0.91; 1.0,1.0">
                                          <p:stCondLst>
                                            <p:cond delay="0"/>
                                          </p:stCondLst>
                                        </p:cTn>
                                        <p:tgtEl>
                                          <p:spTgt spid="4">
                                            <p:txEl>
                                              <p:pRg st="1" end="1"/>
                                            </p:txEl>
                                          </p:spTgt>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4">
                                            <p:txEl>
                                              <p:pRg st="1" end="1"/>
                                            </p:txEl>
                                          </p:spTgt>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4">
                                            <p:txEl>
                                              <p:pRg st="1" end="1"/>
                                            </p:txEl>
                                          </p:spTgt>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4">
                                            <p:txEl>
                                              <p:pRg st="1" end="1"/>
                                            </p:txEl>
                                          </p:spTgt>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4">
                                            <p:txEl>
                                              <p:pRg st="1" end="1"/>
                                            </p:txEl>
                                          </p:spTgt>
                                        </p:tgtEl>
                                        <p:attrNameLst>
                                          <p:attrName>ppt_y</p:attrName>
                                        </p:attrNameLst>
                                      </p:cBhvr>
                                      <p:tavLst>
                                        <p:tav tm="0" fmla="#ppt_y-sin(pi*$)/81">
                                          <p:val>
                                            <p:fltVal val="0"/>
                                          </p:val>
                                        </p:tav>
                                        <p:tav tm="100000">
                                          <p:val>
                                            <p:fltVal val="1"/>
                                          </p:val>
                                        </p:tav>
                                      </p:tavLst>
                                    </p:anim>
                                    <p:animScale>
                                      <p:cBhvr>
                                        <p:cTn id="43" dur="26">
                                          <p:stCondLst>
                                            <p:cond delay="650"/>
                                          </p:stCondLst>
                                        </p:cTn>
                                        <p:tgtEl>
                                          <p:spTgt spid="4">
                                            <p:txEl>
                                              <p:pRg st="1" end="1"/>
                                            </p:txEl>
                                          </p:spTgt>
                                        </p:tgtEl>
                                      </p:cBhvr>
                                      <p:to x="100000" y="60000"/>
                                    </p:animScale>
                                    <p:animScale>
                                      <p:cBhvr>
                                        <p:cTn id="44" dur="166" decel="50000">
                                          <p:stCondLst>
                                            <p:cond delay="676"/>
                                          </p:stCondLst>
                                        </p:cTn>
                                        <p:tgtEl>
                                          <p:spTgt spid="4">
                                            <p:txEl>
                                              <p:pRg st="1" end="1"/>
                                            </p:txEl>
                                          </p:spTgt>
                                        </p:tgtEl>
                                      </p:cBhvr>
                                      <p:to x="100000" y="100000"/>
                                    </p:animScale>
                                    <p:animScale>
                                      <p:cBhvr>
                                        <p:cTn id="45" dur="26">
                                          <p:stCondLst>
                                            <p:cond delay="1312"/>
                                          </p:stCondLst>
                                        </p:cTn>
                                        <p:tgtEl>
                                          <p:spTgt spid="4">
                                            <p:txEl>
                                              <p:pRg st="1" end="1"/>
                                            </p:txEl>
                                          </p:spTgt>
                                        </p:tgtEl>
                                      </p:cBhvr>
                                      <p:to x="100000" y="80000"/>
                                    </p:animScale>
                                    <p:animScale>
                                      <p:cBhvr>
                                        <p:cTn id="46" dur="166" decel="50000">
                                          <p:stCondLst>
                                            <p:cond delay="1338"/>
                                          </p:stCondLst>
                                        </p:cTn>
                                        <p:tgtEl>
                                          <p:spTgt spid="4">
                                            <p:txEl>
                                              <p:pRg st="1" end="1"/>
                                            </p:txEl>
                                          </p:spTgt>
                                        </p:tgtEl>
                                      </p:cBhvr>
                                      <p:to x="100000" y="100000"/>
                                    </p:animScale>
                                    <p:animScale>
                                      <p:cBhvr>
                                        <p:cTn id="47" dur="26">
                                          <p:stCondLst>
                                            <p:cond delay="1642"/>
                                          </p:stCondLst>
                                        </p:cTn>
                                        <p:tgtEl>
                                          <p:spTgt spid="4">
                                            <p:txEl>
                                              <p:pRg st="1" end="1"/>
                                            </p:txEl>
                                          </p:spTgt>
                                        </p:tgtEl>
                                      </p:cBhvr>
                                      <p:to x="100000" y="90000"/>
                                    </p:animScale>
                                    <p:animScale>
                                      <p:cBhvr>
                                        <p:cTn id="48" dur="166" decel="50000">
                                          <p:stCondLst>
                                            <p:cond delay="1668"/>
                                          </p:stCondLst>
                                        </p:cTn>
                                        <p:tgtEl>
                                          <p:spTgt spid="4">
                                            <p:txEl>
                                              <p:pRg st="1" end="1"/>
                                            </p:txEl>
                                          </p:spTgt>
                                        </p:tgtEl>
                                      </p:cBhvr>
                                      <p:to x="100000" y="100000"/>
                                    </p:animScale>
                                    <p:animScale>
                                      <p:cBhvr>
                                        <p:cTn id="49" dur="26">
                                          <p:stCondLst>
                                            <p:cond delay="1808"/>
                                          </p:stCondLst>
                                        </p:cTn>
                                        <p:tgtEl>
                                          <p:spTgt spid="4">
                                            <p:txEl>
                                              <p:pRg st="1" end="1"/>
                                            </p:txEl>
                                          </p:spTgt>
                                        </p:tgtEl>
                                      </p:cBhvr>
                                      <p:to x="100000" y="95000"/>
                                    </p:animScale>
                                    <p:animScale>
                                      <p:cBhvr>
                                        <p:cTn id="50" dur="166" decel="50000">
                                          <p:stCondLst>
                                            <p:cond delay="1834"/>
                                          </p:stCondLst>
                                        </p:cTn>
                                        <p:tgtEl>
                                          <p:spTgt spid="4">
                                            <p:txEl>
                                              <p:pRg st="1" end="1"/>
                                            </p:txEl>
                                          </p:spTgt>
                                        </p:tgtEl>
                                      </p:cBhvr>
                                      <p:to x="100000" y="100000"/>
                                    </p:animScale>
                                  </p:childTnLst>
                                </p:cTn>
                              </p:par>
                              <p:par>
                                <p:cTn id="51" presetID="26" presetClass="entr" presetSubtype="0" fill="hold" nodeType="withEffect">
                                  <p:stCondLst>
                                    <p:cond delay="0"/>
                                  </p:stCondLst>
                                  <p:childTnLst>
                                    <p:set>
                                      <p:cBhvr>
                                        <p:cTn id="52" dur="1" fill="hold">
                                          <p:stCondLst>
                                            <p:cond delay="0"/>
                                          </p:stCondLst>
                                        </p:cTn>
                                        <p:tgtEl>
                                          <p:spTgt spid="4">
                                            <p:txEl>
                                              <p:pRg st="2" end="2"/>
                                            </p:txEl>
                                          </p:spTgt>
                                        </p:tgtEl>
                                        <p:attrNameLst>
                                          <p:attrName>style.visibility</p:attrName>
                                        </p:attrNameLst>
                                      </p:cBhvr>
                                      <p:to>
                                        <p:strVal val="visible"/>
                                      </p:to>
                                    </p:set>
                                    <p:animEffect transition="in" filter="wipe(down)">
                                      <p:cBhvr>
                                        <p:cTn id="53" dur="580">
                                          <p:stCondLst>
                                            <p:cond delay="0"/>
                                          </p:stCondLst>
                                        </p:cTn>
                                        <p:tgtEl>
                                          <p:spTgt spid="4">
                                            <p:txEl>
                                              <p:pRg st="2" end="2"/>
                                            </p:txEl>
                                          </p:spTgt>
                                        </p:tgtEl>
                                      </p:cBhvr>
                                    </p:animEffect>
                                    <p:anim calcmode="lin" valueType="num">
                                      <p:cBhvr>
                                        <p:cTn id="54" dur="1822" tmFilter="0,0; 0.14,0.36; 0.43,0.73; 0.71,0.91; 1.0,1.0">
                                          <p:stCondLst>
                                            <p:cond delay="0"/>
                                          </p:stCondLst>
                                        </p:cTn>
                                        <p:tgtEl>
                                          <p:spTgt spid="4">
                                            <p:txEl>
                                              <p:pRg st="2" end="2"/>
                                            </p:txEl>
                                          </p:spTgt>
                                        </p:tgtEl>
                                        <p:attrNameLst>
                                          <p:attrName>ppt_x</p:attrName>
                                        </p:attrNameLst>
                                      </p:cBhvr>
                                      <p:tavLst>
                                        <p:tav tm="0">
                                          <p:val>
                                            <p:strVal val="#ppt_x-0.25"/>
                                          </p:val>
                                        </p:tav>
                                        <p:tav tm="100000">
                                          <p:val>
                                            <p:strVal val="#ppt_x"/>
                                          </p:val>
                                        </p:tav>
                                      </p:tavLst>
                                    </p:anim>
                                    <p:anim calcmode="lin" valueType="num">
                                      <p:cBhvr>
                                        <p:cTn id="55" dur="664" tmFilter="0.0,0.0; 0.25,0.07; 0.50,0.2; 0.75,0.467; 1.0,1.0">
                                          <p:stCondLst>
                                            <p:cond delay="0"/>
                                          </p:stCondLst>
                                        </p:cTn>
                                        <p:tgtEl>
                                          <p:spTgt spid="4">
                                            <p:txEl>
                                              <p:pRg st="2" end="2"/>
                                            </p:txEl>
                                          </p:spTgt>
                                        </p:tgtEl>
                                        <p:attrNameLst>
                                          <p:attrName>ppt_y</p:attrName>
                                        </p:attrNameLst>
                                      </p:cBhvr>
                                      <p:tavLst>
                                        <p:tav tm="0" fmla="#ppt_y-sin(pi*$)/3">
                                          <p:val>
                                            <p:fltVal val="0.5"/>
                                          </p:val>
                                        </p:tav>
                                        <p:tav tm="100000">
                                          <p:val>
                                            <p:fltVal val="1"/>
                                          </p:val>
                                        </p:tav>
                                      </p:tavLst>
                                    </p:anim>
                                    <p:anim calcmode="lin" valueType="num">
                                      <p:cBhvr>
                                        <p:cTn id="56" dur="664" tmFilter="0, 0; 0.125,0.2665; 0.25,0.4; 0.375,0.465; 0.5,0.5;  0.625,0.535; 0.75,0.6; 0.875,0.7335; 1,1">
                                          <p:stCondLst>
                                            <p:cond delay="664"/>
                                          </p:stCondLst>
                                        </p:cTn>
                                        <p:tgtEl>
                                          <p:spTgt spid="4">
                                            <p:txEl>
                                              <p:pRg st="2" end="2"/>
                                            </p:txEl>
                                          </p:spTgt>
                                        </p:tgtEl>
                                        <p:attrNameLst>
                                          <p:attrName>ppt_y</p:attrName>
                                        </p:attrNameLst>
                                      </p:cBhvr>
                                      <p:tavLst>
                                        <p:tav tm="0" fmla="#ppt_y-sin(pi*$)/9">
                                          <p:val>
                                            <p:fltVal val="0"/>
                                          </p:val>
                                        </p:tav>
                                        <p:tav tm="100000">
                                          <p:val>
                                            <p:fltVal val="1"/>
                                          </p:val>
                                        </p:tav>
                                      </p:tavLst>
                                    </p:anim>
                                    <p:anim calcmode="lin" valueType="num">
                                      <p:cBhvr>
                                        <p:cTn id="57" dur="332" tmFilter="0, 0; 0.125,0.2665; 0.25,0.4; 0.375,0.465; 0.5,0.5;  0.625,0.535; 0.75,0.6; 0.875,0.7335; 1,1">
                                          <p:stCondLst>
                                            <p:cond delay="1324"/>
                                          </p:stCondLst>
                                        </p:cTn>
                                        <p:tgtEl>
                                          <p:spTgt spid="4">
                                            <p:txEl>
                                              <p:pRg st="2" end="2"/>
                                            </p:txEl>
                                          </p:spTgt>
                                        </p:tgtEl>
                                        <p:attrNameLst>
                                          <p:attrName>ppt_y</p:attrName>
                                        </p:attrNameLst>
                                      </p:cBhvr>
                                      <p:tavLst>
                                        <p:tav tm="0" fmla="#ppt_y-sin(pi*$)/27">
                                          <p:val>
                                            <p:fltVal val="0"/>
                                          </p:val>
                                        </p:tav>
                                        <p:tav tm="100000">
                                          <p:val>
                                            <p:fltVal val="1"/>
                                          </p:val>
                                        </p:tav>
                                      </p:tavLst>
                                    </p:anim>
                                    <p:anim calcmode="lin" valueType="num">
                                      <p:cBhvr>
                                        <p:cTn id="58" dur="164" tmFilter="0, 0; 0.125,0.2665; 0.25,0.4; 0.375,0.465; 0.5,0.5;  0.625,0.535; 0.75,0.6; 0.875,0.7335; 1,1">
                                          <p:stCondLst>
                                            <p:cond delay="1656"/>
                                          </p:stCondLst>
                                        </p:cTn>
                                        <p:tgtEl>
                                          <p:spTgt spid="4">
                                            <p:txEl>
                                              <p:pRg st="2" end="2"/>
                                            </p:txEl>
                                          </p:spTgt>
                                        </p:tgtEl>
                                        <p:attrNameLst>
                                          <p:attrName>ppt_y</p:attrName>
                                        </p:attrNameLst>
                                      </p:cBhvr>
                                      <p:tavLst>
                                        <p:tav tm="0" fmla="#ppt_y-sin(pi*$)/81">
                                          <p:val>
                                            <p:fltVal val="0"/>
                                          </p:val>
                                        </p:tav>
                                        <p:tav tm="100000">
                                          <p:val>
                                            <p:fltVal val="1"/>
                                          </p:val>
                                        </p:tav>
                                      </p:tavLst>
                                    </p:anim>
                                    <p:animScale>
                                      <p:cBhvr>
                                        <p:cTn id="59" dur="26">
                                          <p:stCondLst>
                                            <p:cond delay="650"/>
                                          </p:stCondLst>
                                        </p:cTn>
                                        <p:tgtEl>
                                          <p:spTgt spid="4">
                                            <p:txEl>
                                              <p:pRg st="2" end="2"/>
                                            </p:txEl>
                                          </p:spTgt>
                                        </p:tgtEl>
                                      </p:cBhvr>
                                      <p:to x="100000" y="60000"/>
                                    </p:animScale>
                                    <p:animScale>
                                      <p:cBhvr>
                                        <p:cTn id="60" dur="166" decel="50000">
                                          <p:stCondLst>
                                            <p:cond delay="676"/>
                                          </p:stCondLst>
                                        </p:cTn>
                                        <p:tgtEl>
                                          <p:spTgt spid="4">
                                            <p:txEl>
                                              <p:pRg st="2" end="2"/>
                                            </p:txEl>
                                          </p:spTgt>
                                        </p:tgtEl>
                                      </p:cBhvr>
                                      <p:to x="100000" y="100000"/>
                                    </p:animScale>
                                    <p:animScale>
                                      <p:cBhvr>
                                        <p:cTn id="61" dur="26">
                                          <p:stCondLst>
                                            <p:cond delay="1312"/>
                                          </p:stCondLst>
                                        </p:cTn>
                                        <p:tgtEl>
                                          <p:spTgt spid="4">
                                            <p:txEl>
                                              <p:pRg st="2" end="2"/>
                                            </p:txEl>
                                          </p:spTgt>
                                        </p:tgtEl>
                                      </p:cBhvr>
                                      <p:to x="100000" y="80000"/>
                                    </p:animScale>
                                    <p:animScale>
                                      <p:cBhvr>
                                        <p:cTn id="62" dur="166" decel="50000">
                                          <p:stCondLst>
                                            <p:cond delay="1338"/>
                                          </p:stCondLst>
                                        </p:cTn>
                                        <p:tgtEl>
                                          <p:spTgt spid="4">
                                            <p:txEl>
                                              <p:pRg st="2" end="2"/>
                                            </p:txEl>
                                          </p:spTgt>
                                        </p:tgtEl>
                                      </p:cBhvr>
                                      <p:to x="100000" y="100000"/>
                                    </p:animScale>
                                    <p:animScale>
                                      <p:cBhvr>
                                        <p:cTn id="63" dur="26">
                                          <p:stCondLst>
                                            <p:cond delay="1642"/>
                                          </p:stCondLst>
                                        </p:cTn>
                                        <p:tgtEl>
                                          <p:spTgt spid="4">
                                            <p:txEl>
                                              <p:pRg st="2" end="2"/>
                                            </p:txEl>
                                          </p:spTgt>
                                        </p:tgtEl>
                                      </p:cBhvr>
                                      <p:to x="100000" y="90000"/>
                                    </p:animScale>
                                    <p:animScale>
                                      <p:cBhvr>
                                        <p:cTn id="64" dur="166" decel="50000">
                                          <p:stCondLst>
                                            <p:cond delay="1668"/>
                                          </p:stCondLst>
                                        </p:cTn>
                                        <p:tgtEl>
                                          <p:spTgt spid="4">
                                            <p:txEl>
                                              <p:pRg st="2" end="2"/>
                                            </p:txEl>
                                          </p:spTgt>
                                        </p:tgtEl>
                                      </p:cBhvr>
                                      <p:to x="100000" y="100000"/>
                                    </p:animScale>
                                    <p:animScale>
                                      <p:cBhvr>
                                        <p:cTn id="65" dur="26">
                                          <p:stCondLst>
                                            <p:cond delay="1808"/>
                                          </p:stCondLst>
                                        </p:cTn>
                                        <p:tgtEl>
                                          <p:spTgt spid="4">
                                            <p:txEl>
                                              <p:pRg st="2" end="2"/>
                                            </p:txEl>
                                          </p:spTgt>
                                        </p:tgtEl>
                                      </p:cBhvr>
                                      <p:to x="100000" y="95000"/>
                                    </p:animScale>
                                    <p:animScale>
                                      <p:cBhvr>
                                        <p:cTn id="66" dur="166" decel="50000">
                                          <p:stCondLst>
                                            <p:cond delay="1834"/>
                                          </p:stCondLst>
                                        </p:cTn>
                                        <p:tgtEl>
                                          <p:spTgt spid="4">
                                            <p:txEl>
                                              <p:pRg st="2" end="2"/>
                                            </p:txEl>
                                          </p:spTgt>
                                        </p:tgtEl>
                                      </p:cBhvr>
                                      <p:to x="100000" y="100000"/>
                                    </p:animScale>
                                  </p:childTnLst>
                                </p:cTn>
                              </p:par>
                            </p:childTnLst>
                          </p:cTn>
                        </p:par>
                      </p:childTnLst>
                    </p:cTn>
                  </p:par>
                  <p:par>
                    <p:cTn id="67" fill="hold">
                      <p:stCondLst>
                        <p:cond delay="indefinite"/>
                      </p:stCondLst>
                      <p:childTnLst>
                        <p:par>
                          <p:cTn id="68" fill="hold">
                            <p:stCondLst>
                              <p:cond delay="0"/>
                            </p:stCondLst>
                            <p:childTnLst>
                              <p:par>
                                <p:cTn id="69" presetID="17" presetClass="entr" presetSubtype="10" fill="hold" grpId="0" nodeType="clickEffect">
                                  <p:stCondLst>
                                    <p:cond delay="0"/>
                                  </p:stCondLst>
                                  <p:childTnLst>
                                    <p:set>
                                      <p:cBhvr>
                                        <p:cTn id="70" dur="1" fill="hold">
                                          <p:stCondLst>
                                            <p:cond delay="0"/>
                                          </p:stCondLst>
                                        </p:cTn>
                                        <p:tgtEl>
                                          <p:spTgt spid="5"/>
                                        </p:tgtEl>
                                        <p:attrNameLst>
                                          <p:attrName>style.visibility</p:attrName>
                                        </p:attrNameLst>
                                      </p:cBhvr>
                                      <p:to>
                                        <p:strVal val="visible"/>
                                      </p:to>
                                    </p:set>
                                    <p:anim calcmode="lin" valueType="num">
                                      <p:cBhvr>
                                        <p:cTn id="71" dur="3000" fill="hold"/>
                                        <p:tgtEl>
                                          <p:spTgt spid="5"/>
                                        </p:tgtEl>
                                        <p:attrNameLst>
                                          <p:attrName>ppt_w</p:attrName>
                                        </p:attrNameLst>
                                      </p:cBhvr>
                                      <p:tavLst>
                                        <p:tav tm="0">
                                          <p:val>
                                            <p:fltVal val="0"/>
                                          </p:val>
                                        </p:tav>
                                        <p:tav tm="100000">
                                          <p:val>
                                            <p:strVal val="#ppt_w"/>
                                          </p:val>
                                        </p:tav>
                                      </p:tavLst>
                                    </p:anim>
                                    <p:anim calcmode="lin" valueType="num">
                                      <p:cBhvr>
                                        <p:cTn id="72" dur="30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5" grpId="0" animBg="1"/>
      <p:bldP spid="6"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5000" r="-25000"/>
          </a:stretch>
        </a:blipFill>
        <a:effectLst/>
      </p:bgPr>
    </p:bg>
    <p:spTree>
      <p:nvGrpSpPr>
        <p:cNvPr id="1" name=""/>
        <p:cNvGrpSpPr/>
        <p:nvPr/>
      </p:nvGrpSpPr>
      <p:grpSpPr>
        <a:xfrm>
          <a:off x="0" y="0"/>
          <a:ext cx="0" cy="0"/>
          <a:chOff x="0" y="0"/>
          <a:chExt cx="0" cy="0"/>
        </a:xfrm>
      </p:grpSpPr>
      <p:sp>
        <p:nvSpPr>
          <p:cNvPr id="2" name="Titre 1"/>
          <p:cNvSpPr txBox="1">
            <a:spLocks/>
          </p:cNvSpPr>
          <p:nvPr/>
        </p:nvSpPr>
        <p:spPr>
          <a:xfrm rot="799438">
            <a:off x="461078" y="1062763"/>
            <a:ext cx="8535110" cy="2279683"/>
          </a:xfrm>
          <a:prstGeom prst="rect">
            <a:avLst/>
          </a:prstGeom>
        </p:spPr>
        <p:txBody>
          <a:bodyPr>
            <a:noAutofit/>
          </a:bodyPr>
          <a:lstStyle/>
          <a:p>
            <a:pPr algn="ctr">
              <a:spcBef>
                <a:spcPct val="0"/>
              </a:spcBef>
            </a:pPr>
            <a:r>
              <a:rPr lang="ar-MA" sz="6600" b="1" dirty="0" smtClean="0">
                <a:solidFill>
                  <a:srgbClr val="FF0000"/>
                </a:solidFill>
                <a:latin typeface="David" pitchFamily="34" charset="-79"/>
                <a:cs typeface="David" pitchFamily="34" charset="-79"/>
              </a:rPr>
              <a:t>لم يعد ممكنا استبعاد الهواجس الأخلاقية عند بناء </a:t>
            </a:r>
            <a:r>
              <a:rPr lang="ar-MA" sz="6600" b="1" dirty="0" err="1" smtClean="0">
                <a:solidFill>
                  <a:srgbClr val="FF0000"/>
                </a:solidFill>
                <a:latin typeface="David" pitchFamily="34" charset="-79"/>
                <a:cs typeface="David" pitchFamily="34" charset="-79"/>
              </a:rPr>
              <a:t>للتعلمات</a:t>
            </a:r>
            <a:endParaRPr lang="fr-FR" sz="6600" b="1" dirty="0" smtClean="0">
              <a:solidFill>
                <a:srgbClr val="FF0000"/>
              </a:solidFill>
              <a:latin typeface="David" pitchFamily="34" charset="-79"/>
              <a:cs typeface="David" pitchFamily="34" charset="-79"/>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r-FR" sz="6600" b="1" i="0" u="none" strike="noStrike" kern="1200" cap="none" spc="0" normalizeH="0" baseline="0" noProof="0" dirty="0">
              <a:ln>
                <a:noFill/>
              </a:ln>
              <a:solidFill>
                <a:srgbClr val="FF0000"/>
              </a:solidFill>
              <a:effectLst/>
              <a:uLnTx/>
              <a:uFillTx/>
              <a:latin typeface="David" pitchFamily="34" charset="-79"/>
              <a:ea typeface="+mj-ea"/>
              <a:cs typeface="David" pitchFamily="34" charset="-79"/>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228" fill="hold">
                                          <p:stCondLst>
                                            <p:cond delay="0"/>
                                          </p:stCondLst>
                                        </p:cTn>
                                        <p:tgtEl>
                                          <p:spTgt spid="2"/>
                                        </p:tgtEl>
                                        <p:attrNameLst>
                                          <p:attrName>style.rotation</p:attrName>
                                        </p:attrNameLst>
                                      </p:cBhvr>
                                      <p:to>
                                        <p:strVal val="-45.0"/>
                                      </p:to>
                                    </p:set>
                                    <p:anim calcmode="lin" valueType="num">
                                      <p:cBhvr>
                                        <p:cTn id="8" dur="228" fill="hold">
                                          <p:stCondLst>
                                            <p:cond delay="228"/>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228"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78" decel="50000" autoRev="1" fill="hold">
                                          <p:stCondLst>
                                            <p:cond delay="228"/>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68" fill="hold">
                                          <p:stCondLst>
                                            <p:cond delay="432"/>
                                          </p:stCondLst>
                                        </p:cTn>
                                        <p:tgtEl>
                                          <p:spTgt spid="2"/>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0" y="2071678"/>
            <a:ext cx="9144000" cy="1714512"/>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43000" indent="-1143000" algn="r" rtl="1"/>
            <a:endParaRPr lang="ar-MA" sz="4800" b="1" dirty="0" smtClean="0">
              <a:solidFill>
                <a:srgbClr val="FF0000"/>
              </a:solidFill>
            </a:endParaRPr>
          </a:p>
          <a:p>
            <a:pPr marL="1143000" indent="-1143000" algn="r" rtl="1"/>
            <a:r>
              <a:rPr lang="fr-FR" sz="4800" b="1" dirty="0" smtClean="0">
                <a:solidFill>
                  <a:srgbClr val="FF0000"/>
                </a:solidFill>
              </a:rPr>
              <a:t>9</a:t>
            </a:r>
            <a:r>
              <a:rPr lang="ar-MA" sz="4800" b="1" dirty="0" smtClean="0">
                <a:solidFill>
                  <a:srgbClr val="FF0000"/>
                </a:solidFill>
              </a:rPr>
              <a:t>. حسن المشاركة في ت</a:t>
            </a:r>
            <a:r>
              <a:rPr lang="ar-MA" sz="4800" b="1" dirty="0" smtClean="0">
                <a:solidFill>
                  <a:srgbClr val="FF0000"/>
                </a:solidFill>
                <a:effectLst>
                  <a:outerShdw blurRad="38100" dist="38100" dir="2700000" algn="tl">
                    <a:srgbClr val="000000">
                      <a:alpha val="43137"/>
                    </a:srgbClr>
                  </a:outerShdw>
                </a:effectLst>
              </a:rPr>
              <a:t>دبير أعمال المدرسة</a:t>
            </a:r>
          </a:p>
          <a:p>
            <a:pPr marL="1143000" indent="-1143000" algn="r" rtl="1"/>
            <a:r>
              <a:rPr lang="fr-FR" sz="4800" b="1" dirty="0" smtClean="0">
                <a:solidFill>
                  <a:srgbClr val="FF0000"/>
                </a:solidFill>
              </a:rPr>
              <a:t>9. Participer à la gestion de l’école</a:t>
            </a:r>
          </a:p>
          <a:p>
            <a:pPr marL="1143000" indent="-1143000" algn="r" rtl="1"/>
            <a:endParaRPr lang="ar-MA" sz="2800" b="1" dirty="0" smtClean="0">
              <a:solidFill>
                <a:srgbClr val="FF0000"/>
              </a:solidFill>
            </a:endParaRPr>
          </a:p>
        </p:txBody>
      </p:sp>
      <p:sp>
        <p:nvSpPr>
          <p:cNvPr id="10" name="Nuage 9"/>
          <p:cNvSpPr/>
          <p:nvPr/>
        </p:nvSpPr>
        <p:spPr>
          <a:xfrm>
            <a:off x="1000100" y="0"/>
            <a:ext cx="8143900" cy="1857364"/>
          </a:xfrm>
          <a:prstGeom prst="cloud">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sz="4000" dirty="0" smtClean="0"/>
          </a:p>
          <a:p>
            <a:pPr algn="ctr"/>
            <a:r>
              <a:rPr lang="ar-MA" sz="3600" b="1" dirty="0" smtClean="0"/>
              <a:t>إعداد وتهيئة مشروع المؤسسة والمشاركة في تدبير مواردها</a:t>
            </a:r>
            <a:endParaRPr lang="fr-FR" sz="3600" b="1" dirty="0" smtClean="0"/>
          </a:p>
          <a:p>
            <a:pPr algn="ctr"/>
            <a:endParaRPr lang="fr-FR" sz="3600" b="1" dirty="0"/>
          </a:p>
        </p:txBody>
      </p:sp>
      <p:sp>
        <p:nvSpPr>
          <p:cNvPr id="11" name="Organigramme : Stockage à accès séquentiel 10"/>
          <p:cNvSpPr/>
          <p:nvPr/>
        </p:nvSpPr>
        <p:spPr>
          <a:xfrm>
            <a:off x="0" y="4000504"/>
            <a:ext cx="4857752" cy="2857496"/>
          </a:xfrm>
          <a:prstGeom prst="flowChartMagneticTap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MA" sz="3600" b="1" dirty="0" smtClean="0"/>
              <a:t>الإسهام في إنجاح انفتاح المدرسة على محيطها وشركائها</a:t>
            </a:r>
            <a:endParaRPr lang="fr-FR" sz="3600" b="1" dirty="0"/>
          </a:p>
        </p:txBody>
      </p:sp>
      <p:sp>
        <p:nvSpPr>
          <p:cNvPr id="12" name="Organigramme : Bande perforée 11"/>
          <p:cNvSpPr/>
          <p:nvPr/>
        </p:nvSpPr>
        <p:spPr>
          <a:xfrm>
            <a:off x="5072066" y="3857628"/>
            <a:ext cx="4071934" cy="3000372"/>
          </a:xfrm>
          <a:prstGeom prst="flowChartPunchedTap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MA" sz="4000" b="1" dirty="0" smtClean="0"/>
              <a:t>الحرص على إدماج المتعلمين وإشراكهم في تدبير المؤسسة  </a:t>
            </a:r>
            <a:endParaRPr lang="fr-FR" sz="4000"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fmla="#ppt_w*sin(2.5*pi*$)">
                                          <p:val>
                                            <p:fltVal val="0"/>
                                          </p:val>
                                        </p:tav>
                                        <p:tav tm="100000">
                                          <p:val>
                                            <p:fltVal val="1"/>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6"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barn(inHorizontal)">
                                      <p:cBhvr>
                                        <p:cTn id="13" dur="30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circle(in)">
                                      <p:cBhvr>
                                        <p:cTn id="18" dur="20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6"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barn(inHorizontal)">
                                      <p:cBhvr>
                                        <p:cTn id="23" dur="3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animBg="1"/>
      <p:bldP spid="11" grpId="0" animBg="1"/>
      <p:bldP spid="12"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que 6"/>
          <p:cNvSpPr/>
          <p:nvPr/>
        </p:nvSpPr>
        <p:spPr>
          <a:xfrm>
            <a:off x="428596" y="357166"/>
            <a:ext cx="8358246" cy="6357958"/>
          </a:xfrm>
          <a:prstGeom prst="bevel">
            <a:avLst/>
          </a:prstGeom>
        </p:spPr>
        <p:style>
          <a:lnRef idx="1">
            <a:schemeClr val="accent6"/>
          </a:lnRef>
          <a:fillRef idx="2">
            <a:schemeClr val="accent6"/>
          </a:fillRef>
          <a:effectRef idx="1">
            <a:schemeClr val="accent6"/>
          </a:effectRef>
          <a:fontRef idx="minor">
            <a:schemeClr val="dk1"/>
          </a:fontRef>
        </p:style>
        <p:txBody>
          <a:bodyPr rtlCol="0" anchor="ctr"/>
          <a:lstStyle/>
          <a:p>
            <a:pPr algn="ctr" rtl="1"/>
            <a:r>
              <a:rPr lang="ar-MA" sz="6000" b="1" dirty="0" smtClean="0"/>
              <a:t>مشروع المدرسة المواطنة</a:t>
            </a:r>
          </a:p>
          <a:p>
            <a:pPr algn="ctr" rtl="1"/>
            <a:endParaRPr lang="ar-MA" sz="6000" b="1" dirty="0" smtClean="0"/>
          </a:p>
          <a:p>
            <a:pPr algn="ctr" rtl="1"/>
            <a:r>
              <a:rPr lang="ar-MA" sz="6000" b="1" dirty="0" smtClean="0"/>
              <a:t>التمرن على إرساء الثقافة الديمقراطية   </a:t>
            </a:r>
            <a:endParaRPr lang="fr-FR" sz="6000"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Horizontal)">
                                      <p:cBhvr>
                                        <p:cTn id="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5000" r="-25000"/>
          </a:stretch>
        </a:blipFill>
        <a:effectLst/>
      </p:bgPr>
    </p:bg>
    <p:spTree>
      <p:nvGrpSpPr>
        <p:cNvPr id="1" name=""/>
        <p:cNvGrpSpPr/>
        <p:nvPr/>
      </p:nvGrpSpPr>
      <p:grpSpPr>
        <a:xfrm>
          <a:off x="0" y="0"/>
          <a:ext cx="0" cy="0"/>
          <a:chOff x="0" y="0"/>
          <a:chExt cx="0" cy="0"/>
        </a:xfrm>
      </p:grpSpPr>
      <p:sp>
        <p:nvSpPr>
          <p:cNvPr id="2" name="Titre 1"/>
          <p:cNvSpPr txBox="1">
            <a:spLocks/>
          </p:cNvSpPr>
          <p:nvPr/>
        </p:nvSpPr>
        <p:spPr>
          <a:xfrm rot="799438">
            <a:off x="461078" y="1062763"/>
            <a:ext cx="8535110" cy="2279683"/>
          </a:xfrm>
          <a:prstGeom prst="rect">
            <a:avLst/>
          </a:prstGeom>
        </p:spPr>
        <p:txBody>
          <a:bodyPr>
            <a:noAutofit/>
          </a:bodyPr>
          <a:lstStyle/>
          <a:p>
            <a:pPr algn="ctr">
              <a:spcBef>
                <a:spcPct val="0"/>
              </a:spcBef>
            </a:pPr>
            <a:r>
              <a:rPr lang="ar-MA" sz="6600" b="1" dirty="0" smtClean="0">
                <a:solidFill>
                  <a:srgbClr val="FF0000"/>
                </a:solidFill>
                <a:latin typeface="David" pitchFamily="34" charset="-79"/>
                <a:cs typeface="David" pitchFamily="34" charset="-79"/>
              </a:rPr>
              <a:t>لا يمكن اختزال مهنة المدرس في العمل داخل الفصل</a:t>
            </a:r>
            <a:endParaRPr lang="fr-FR" sz="6600" b="1" dirty="0" smtClean="0">
              <a:solidFill>
                <a:srgbClr val="FF0000"/>
              </a:solidFill>
              <a:latin typeface="David" pitchFamily="34" charset="-79"/>
              <a:cs typeface="David" pitchFamily="34" charset="-79"/>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r-FR" sz="6600" b="1" i="0" u="none" strike="noStrike" kern="1200" cap="none" spc="0" normalizeH="0" baseline="0" noProof="0" dirty="0">
              <a:ln>
                <a:noFill/>
              </a:ln>
              <a:solidFill>
                <a:srgbClr val="FF0000"/>
              </a:solidFill>
              <a:effectLst/>
              <a:uLnTx/>
              <a:uFillTx/>
              <a:latin typeface="David" pitchFamily="34" charset="-79"/>
              <a:ea typeface="+mj-ea"/>
              <a:cs typeface="David" pitchFamily="34" charset="-79"/>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228" fill="hold">
                                          <p:stCondLst>
                                            <p:cond delay="0"/>
                                          </p:stCondLst>
                                        </p:cTn>
                                        <p:tgtEl>
                                          <p:spTgt spid="2"/>
                                        </p:tgtEl>
                                        <p:attrNameLst>
                                          <p:attrName>style.rotation</p:attrName>
                                        </p:attrNameLst>
                                      </p:cBhvr>
                                      <p:to>
                                        <p:strVal val="-45.0"/>
                                      </p:to>
                                    </p:set>
                                    <p:anim calcmode="lin" valueType="num">
                                      <p:cBhvr>
                                        <p:cTn id="8" dur="228" fill="hold">
                                          <p:stCondLst>
                                            <p:cond delay="228"/>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228"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78" decel="50000" autoRev="1" fill="hold">
                                          <p:stCondLst>
                                            <p:cond delay="228"/>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68" fill="hold">
                                          <p:stCondLst>
                                            <p:cond delay="432"/>
                                          </p:stCondLst>
                                        </p:cTn>
                                        <p:tgtEl>
                                          <p:spTgt spid="2"/>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0" y="2214554"/>
            <a:ext cx="9144000" cy="1785950"/>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43000" indent="-1143000" algn="r" rtl="1"/>
            <a:r>
              <a:rPr lang="ar-MA" sz="4000" b="1" dirty="0" smtClean="0">
                <a:solidFill>
                  <a:srgbClr val="FF0000"/>
                </a:solidFill>
              </a:rPr>
              <a:t>10. التواصل مع الآباء وإشراكهم في مهام المدرسة</a:t>
            </a:r>
            <a:endParaRPr lang="fr-FR" sz="4000" b="1" dirty="0" smtClean="0">
              <a:solidFill>
                <a:srgbClr val="FF0000"/>
              </a:solidFill>
            </a:endParaRPr>
          </a:p>
          <a:p>
            <a:pPr marL="1143000" indent="-1143000"/>
            <a:r>
              <a:rPr lang="ar-MA" sz="4000" b="1" dirty="0" smtClean="0">
                <a:solidFill>
                  <a:srgbClr val="FF0000"/>
                </a:solidFill>
              </a:rPr>
              <a:t>10</a:t>
            </a:r>
            <a:r>
              <a:rPr lang="fr-FR" sz="4000" b="1" dirty="0" smtClean="0">
                <a:solidFill>
                  <a:srgbClr val="FF0000"/>
                </a:solidFill>
              </a:rPr>
              <a:t>/ Informer et impliquer les parents</a:t>
            </a:r>
          </a:p>
        </p:txBody>
      </p:sp>
      <p:sp>
        <p:nvSpPr>
          <p:cNvPr id="10" name="Nuage 9"/>
          <p:cNvSpPr/>
          <p:nvPr/>
        </p:nvSpPr>
        <p:spPr>
          <a:xfrm>
            <a:off x="428596" y="0"/>
            <a:ext cx="8286808" cy="2071678"/>
          </a:xfrm>
          <a:prstGeom prst="cloud">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MA" sz="4400" b="1" dirty="0" smtClean="0"/>
              <a:t>تنشيط لقاءات التواصل والحوار مع أولياء المتعلمين </a:t>
            </a:r>
            <a:endParaRPr lang="fr-FR" sz="4400" b="1" dirty="0"/>
          </a:p>
        </p:txBody>
      </p:sp>
      <p:sp>
        <p:nvSpPr>
          <p:cNvPr id="12" name="Organigramme : Bande perforée 11"/>
          <p:cNvSpPr/>
          <p:nvPr/>
        </p:nvSpPr>
        <p:spPr>
          <a:xfrm>
            <a:off x="785786" y="4143380"/>
            <a:ext cx="7858180" cy="2714620"/>
          </a:xfrm>
          <a:prstGeom prst="flowChartPunchedTap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MA" sz="4800" b="1" dirty="0" smtClean="0"/>
              <a:t>إدماج الآباء في </a:t>
            </a:r>
            <a:r>
              <a:rPr lang="ar-MA" sz="4800" b="1" dirty="0" err="1" smtClean="0"/>
              <a:t>سيرورة</a:t>
            </a:r>
            <a:r>
              <a:rPr lang="ar-MA" sz="4800" b="1" dirty="0" smtClean="0"/>
              <a:t> أهمية الإعلاء من شأن بناء التعلمات </a:t>
            </a:r>
            <a:endParaRPr lang="fr-FR" sz="4800"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0" fill="hold"/>
                                        <p:tgtEl>
                                          <p:spTgt spid="4"/>
                                        </p:tgtEl>
                                        <p:attrNameLst>
                                          <p:attrName>ppt_w</p:attrName>
                                        </p:attrNameLst>
                                      </p:cBhvr>
                                      <p:tavLst>
                                        <p:tav tm="0" fmla="#ppt_w*sin(2.5*pi*$)">
                                          <p:val>
                                            <p:fltVal val="0"/>
                                          </p:val>
                                        </p:tav>
                                        <p:tav tm="100000">
                                          <p:val>
                                            <p:fltVal val="1"/>
                                          </p:val>
                                        </p:tav>
                                      </p:tavLst>
                                    </p:anim>
                                    <p:anim calcmode="lin" valueType="num">
                                      <p:cBhvr>
                                        <p:cTn id="8" dur="5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6"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barn(inHorizontal)">
                                      <p:cBhvr>
                                        <p:cTn id="13" dur="10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6"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barn(inHorizontal)">
                                      <p:cBhvr>
                                        <p:cTn id="18" dur="3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animBg="1"/>
      <p:bldP spid="12"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5000" r="-25000"/>
          </a:stretch>
        </a:blipFill>
        <a:effectLst/>
      </p:bgPr>
    </p:bg>
    <p:spTree>
      <p:nvGrpSpPr>
        <p:cNvPr id="1" name=""/>
        <p:cNvGrpSpPr/>
        <p:nvPr/>
      </p:nvGrpSpPr>
      <p:grpSpPr>
        <a:xfrm>
          <a:off x="0" y="0"/>
          <a:ext cx="0" cy="0"/>
          <a:chOff x="0" y="0"/>
          <a:chExt cx="0" cy="0"/>
        </a:xfrm>
      </p:grpSpPr>
      <p:sp>
        <p:nvSpPr>
          <p:cNvPr id="2" name="Titre 1"/>
          <p:cNvSpPr txBox="1">
            <a:spLocks/>
          </p:cNvSpPr>
          <p:nvPr/>
        </p:nvSpPr>
        <p:spPr>
          <a:xfrm rot="799438">
            <a:off x="331020" y="1047572"/>
            <a:ext cx="8535110" cy="3408387"/>
          </a:xfrm>
          <a:prstGeom prst="rect">
            <a:avLst/>
          </a:prstGeom>
        </p:spPr>
        <p:txBody>
          <a:bodyPr>
            <a:noAutofit/>
          </a:bodyPr>
          <a:lstStyle/>
          <a:p>
            <a:pPr algn="ctr">
              <a:spcBef>
                <a:spcPct val="0"/>
              </a:spcBef>
            </a:pPr>
            <a:r>
              <a:rPr lang="ar-MA" sz="6600" b="1" dirty="0" smtClean="0">
                <a:solidFill>
                  <a:srgbClr val="FF0000"/>
                </a:solidFill>
                <a:latin typeface="David" pitchFamily="34" charset="-79"/>
                <a:cs typeface="David" pitchFamily="34" charset="-79"/>
              </a:rPr>
              <a:t>نجاح فعل التعلم </a:t>
            </a:r>
            <a:r>
              <a:rPr lang="ar-MA" sz="6600" b="1" dirty="0" err="1" smtClean="0">
                <a:solidFill>
                  <a:srgbClr val="FF0000"/>
                </a:solidFill>
                <a:latin typeface="David" pitchFamily="34" charset="-79"/>
                <a:cs typeface="David" pitchFamily="34" charset="-79"/>
              </a:rPr>
              <a:t>رهين</a:t>
            </a:r>
            <a:r>
              <a:rPr lang="ar-MA" sz="6600" b="1" dirty="0" smtClean="0">
                <a:solidFill>
                  <a:srgbClr val="FF0000"/>
                </a:solidFill>
                <a:latin typeface="David" pitchFamily="34" charset="-79"/>
                <a:cs typeface="David" pitchFamily="34" charset="-79"/>
              </a:rPr>
              <a:t> أساسا وأيضا بتوجيه الآباء للعب دور إيجابي في بناء </a:t>
            </a:r>
            <a:r>
              <a:rPr lang="ar-MA" sz="6600" b="1" dirty="0" err="1" smtClean="0">
                <a:solidFill>
                  <a:srgbClr val="FF0000"/>
                </a:solidFill>
                <a:latin typeface="David" pitchFamily="34" charset="-79"/>
                <a:cs typeface="David" pitchFamily="34" charset="-79"/>
              </a:rPr>
              <a:t>التعلمات</a:t>
            </a:r>
            <a:endParaRPr lang="fr-FR" sz="6600" b="1" dirty="0" smtClean="0">
              <a:solidFill>
                <a:srgbClr val="FF0000"/>
              </a:solidFill>
              <a:latin typeface="David" pitchFamily="34" charset="-79"/>
              <a:cs typeface="David" pitchFamily="34" charset="-79"/>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r-FR" sz="6600" b="1" i="0" u="none" strike="noStrike" kern="1200" cap="none" spc="0" normalizeH="0" baseline="0" noProof="0" dirty="0">
              <a:ln>
                <a:noFill/>
              </a:ln>
              <a:solidFill>
                <a:srgbClr val="FF0000"/>
              </a:solidFill>
              <a:effectLst/>
              <a:uLnTx/>
              <a:uFillTx/>
              <a:latin typeface="David" pitchFamily="34" charset="-79"/>
              <a:ea typeface="+mj-ea"/>
              <a:cs typeface="David" pitchFamily="34" charset="-79"/>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228" fill="hold">
                                          <p:stCondLst>
                                            <p:cond delay="0"/>
                                          </p:stCondLst>
                                        </p:cTn>
                                        <p:tgtEl>
                                          <p:spTgt spid="2"/>
                                        </p:tgtEl>
                                        <p:attrNameLst>
                                          <p:attrName>style.rotation</p:attrName>
                                        </p:attrNameLst>
                                      </p:cBhvr>
                                      <p:to>
                                        <p:strVal val="-45.0"/>
                                      </p:to>
                                    </p:set>
                                    <p:anim calcmode="lin" valueType="num">
                                      <p:cBhvr>
                                        <p:cTn id="8" dur="228" fill="hold">
                                          <p:stCondLst>
                                            <p:cond delay="228"/>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228"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78" decel="50000" autoRev="1" fill="hold">
                                          <p:stCondLst>
                                            <p:cond delay="228"/>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68" fill="hold">
                                          <p:stCondLst>
                                            <p:cond delay="432"/>
                                          </p:stCondLst>
                                        </p:cTn>
                                        <p:tgtEl>
                                          <p:spTgt spid="2"/>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ZoneTexte 1"/>
          <p:cNvSpPr txBox="1"/>
          <p:nvPr/>
        </p:nvSpPr>
        <p:spPr>
          <a:xfrm>
            <a:off x="2214546" y="1142984"/>
            <a:ext cx="4714908" cy="4524315"/>
          </a:xfrm>
          <a:prstGeom prst="rect">
            <a:avLst/>
          </a:prstGeom>
          <a:noFill/>
        </p:spPr>
        <p:txBody>
          <a:bodyPr wrap="square" rtlCol="0">
            <a:spAutoFit/>
          </a:bodyPr>
          <a:lstStyle/>
          <a:p>
            <a:pPr algn="ctr" rtl="1"/>
            <a:r>
              <a:rPr lang="ar-MA" sz="9600" b="1" dirty="0" smtClean="0"/>
              <a:t>شكرا على حسن الاستماع</a:t>
            </a:r>
            <a:endParaRPr lang="fr-FR" sz="9600" b="1"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0" y="117717"/>
            <a:ext cx="9144000" cy="6524863"/>
          </a:xfrm>
          <a:prstGeom prst="rect">
            <a:avLst/>
          </a:prstGeom>
          <a:blipFill>
            <a:blip r:embed="rId3"/>
            <a:stretch>
              <a:fillRect/>
            </a:stretch>
          </a:blipFill>
        </p:spPr>
        <p:txBody>
          <a:bodyPr wrap="square" rtlCol="0">
            <a:spAutoFit/>
          </a:bodyPr>
          <a:lstStyle/>
          <a:p>
            <a:pPr algn="just"/>
            <a:r>
              <a:rPr lang="fr-FR" sz="3800" b="1" dirty="0" smtClean="0">
                <a:solidFill>
                  <a:srgbClr val="FF0000"/>
                </a:solidFill>
              </a:rPr>
              <a:t>	</a:t>
            </a:r>
            <a:r>
              <a:rPr lang="fr-FR" sz="3800" b="1" dirty="0" smtClean="0"/>
              <a:t>La tentation est grande de radicaliser l’opposition entre une éducation-transmission où l’enfant  se verrait rempli comme un seau, et </a:t>
            </a:r>
            <a:r>
              <a:rPr lang="fr-FR" sz="3800" b="1" dirty="0" smtClean="0">
                <a:solidFill>
                  <a:srgbClr val="7030A0"/>
                </a:solidFill>
              </a:rPr>
              <a:t>une éducation-attention </a:t>
            </a:r>
            <a:r>
              <a:rPr lang="fr-FR" sz="3800" b="1" dirty="0" smtClean="0"/>
              <a:t>où la simple considération affectueuse suffirait à le rendre actif, créatif et heureux.</a:t>
            </a:r>
          </a:p>
          <a:p>
            <a:pPr algn="just"/>
            <a:r>
              <a:rPr lang="fr-FR" sz="3800" b="1" dirty="0" smtClean="0"/>
              <a:t>	On sait que </a:t>
            </a:r>
            <a:r>
              <a:rPr lang="fr-FR" sz="3800" b="1" dirty="0" smtClean="0">
                <a:solidFill>
                  <a:srgbClr val="FF0000"/>
                </a:solidFill>
              </a:rPr>
              <a:t>les enfants </a:t>
            </a:r>
            <a:r>
              <a:rPr lang="fr-FR" sz="3800" b="1" dirty="0" smtClean="0">
                <a:solidFill>
                  <a:srgbClr val="7030A0"/>
                </a:solidFill>
              </a:rPr>
              <a:t>actifs</a:t>
            </a:r>
            <a:r>
              <a:rPr lang="fr-FR" sz="3800" b="1" dirty="0" smtClean="0">
                <a:solidFill>
                  <a:srgbClr val="FF0000"/>
                </a:solidFill>
              </a:rPr>
              <a:t> physiquement travaillent mieux, que le cerveau apprend mieux dans </a:t>
            </a:r>
            <a:r>
              <a:rPr lang="fr-FR" sz="3800" b="1" dirty="0" smtClean="0">
                <a:solidFill>
                  <a:srgbClr val="7030A0"/>
                </a:solidFill>
              </a:rPr>
              <a:t>le plaisir </a:t>
            </a:r>
            <a:r>
              <a:rPr lang="fr-FR" sz="3800" b="1" dirty="0" smtClean="0">
                <a:solidFill>
                  <a:srgbClr val="FF0000"/>
                </a:solidFill>
              </a:rPr>
              <a:t>que dans le stress, que l’intelligence se nourrit </a:t>
            </a:r>
            <a:r>
              <a:rPr lang="fr-FR" sz="3800" b="1" dirty="0" smtClean="0">
                <a:solidFill>
                  <a:srgbClr val="7030A0"/>
                </a:solidFill>
              </a:rPr>
              <a:t>d’échanges</a:t>
            </a:r>
            <a:r>
              <a:rPr lang="fr-FR" sz="3800" b="1" dirty="0" smtClean="0">
                <a:solidFill>
                  <a:srgbClr val="FF0000"/>
                </a:solidFill>
              </a:rPr>
              <a:t> de connaissances  </a:t>
            </a:r>
            <a:endParaRPr lang="fr-FR" sz="38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6"/>
                                        </p:tgtEl>
                                        <p:attrNameLst>
                                          <p:attrName>style.visibility</p:attrName>
                                        </p:attrNameLst>
                                      </p:cBhvr>
                                      <p:to>
                                        <p:strVal val="visible"/>
                                      </p:to>
                                    </p:set>
                                    <p:set>
                                      <p:cBhvr>
                                        <p:cTn id="7" dur="455" fill="hold">
                                          <p:stCondLst>
                                            <p:cond delay="0"/>
                                          </p:stCondLst>
                                        </p:cTn>
                                        <p:tgtEl>
                                          <p:spTgt spid="6"/>
                                        </p:tgtEl>
                                        <p:attrNameLst>
                                          <p:attrName>style.rotation</p:attrName>
                                        </p:attrNameLst>
                                      </p:cBhvr>
                                      <p:to>
                                        <p:strVal val="-45.0"/>
                                      </p:to>
                                    </p:set>
                                    <p:anim calcmode="lin" valueType="num">
                                      <p:cBhvr>
                                        <p:cTn id="8" dur="455" fill="hold">
                                          <p:stCondLst>
                                            <p:cond delay="455"/>
                                          </p:stCondLst>
                                        </p:cTn>
                                        <p:tgtEl>
                                          <p:spTgt spid="6"/>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6"/>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6"/>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6"/>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a:extLst>
              <a:ext uri="{FF2B5EF4-FFF2-40B4-BE49-F238E27FC236}">
                <a16:creationId xmlns:a16="http://schemas.microsoft.com/office/drawing/2014/main" id="{3D124E1D-41E1-4FFE-8079-EB6AF0211D95}"/>
              </a:ext>
            </a:extLst>
          </p:cNvPr>
          <p:cNvSpPr/>
          <p:nvPr/>
        </p:nvSpPr>
        <p:spPr>
          <a:xfrm>
            <a:off x="3471511" y="2474254"/>
            <a:ext cx="1189561" cy="139709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dirty="0"/>
              <a:t>GAP</a:t>
            </a:r>
          </a:p>
        </p:txBody>
      </p:sp>
      <p:sp>
        <p:nvSpPr>
          <p:cNvPr id="7" name="Rectangle 6">
            <a:extLst>
              <a:ext uri="{FF2B5EF4-FFF2-40B4-BE49-F238E27FC236}">
                <a16:creationId xmlns:a16="http://schemas.microsoft.com/office/drawing/2014/main" id="{B22B8AC7-21D8-4D81-83C3-0D99904D098A}"/>
              </a:ext>
            </a:extLst>
          </p:cNvPr>
          <p:cNvSpPr/>
          <p:nvPr/>
        </p:nvSpPr>
        <p:spPr>
          <a:xfrm>
            <a:off x="6922702" y="2221572"/>
            <a:ext cx="1574081" cy="369332"/>
          </a:xfrm>
          <a:prstGeom prst="rect">
            <a:avLst/>
          </a:prstGeom>
          <a:solidFill>
            <a:schemeClr val="accent2"/>
          </a:solidFill>
        </p:spPr>
        <p:txBody>
          <a:bodyPr wrap="square">
            <a:spAutoFit/>
          </a:bodyPr>
          <a:lstStyle/>
          <a:p>
            <a:r>
              <a:rPr lang="fr-FR" dirty="0">
                <a:latin typeface="NimbusRomNo9L-Regu"/>
              </a:rPr>
              <a:t>Le narrateur</a:t>
            </a:r>
            <a:endParaRPr lang="fr-FR" dirty="0"/>
          </a:p>
        </p:txBody>
      </p:sp>
      <p:sp>
        <p:nvSpPr>
          <p:cNvPr id="9" name="Rectangle 8">
            <a:extLst>
              <a:ext uri="{FF2B5EF4-FFF2-40B4-BE49-F238E27FC236}">
                <a16:creationId xmlns:a16="http://schemas.microsoft.com/office/drawing/2014/main" id="{0B4B7964-34D0-4FE7-BFA9-3E7827B16047}"/>
              </a:ext>
            </a:extLst>
          </p:cNvPr>
          <p:cNvSpPr/>
          <p:nvPr/>
        </p:nvSpPr>
        <p:spPr>
          <a:xfrm>
            <a:off x="6922702" y="2706970"/>
            <a:ext cx="1574081" cy="646331"/>
          </a:xfrm>
          <a:prstGeom prst="rect">
            <a:avLst/>
          </a:prstGeom>
          <a:solidFill>
            <a:schemeClr val="accent2"/>
          </a:solidFill>
        </p:spPr>
        <p:txBody>
          <a:bodyPr wrap="square">
            <a:spAutoFit/>
          </a:bodyPr>
          <a:lstStyle/>
          <a:p>
            <a:r>
              <a:rPr lang="fr-FR" dirty="0">
                <a:latin typeface="NimbusRomNo9L-Regu"/>
              </a:rPr>
              <a:t>Le modérateur</a:t>
            </a:r>
            <a:endParaRPr lang="fr-FR" dirty="0"/>
          </a:p>
        </p:txBody>
      </p:sp>
      <p:sp>
        <p:nvSpPr>
          <p:cNvPr id="10" name="Rectangle 9">
            <a:extLst>
              <a:ext uri="{FF2B5EF4-FFF2-40B4-BE49-F238E27FC236}">
                <a16:creationId xmlns:a16="http://schemas.microsoft.com/office/drawing/2014/main" id="{44BFE966-3DA1-40E8-9C6E-AFDF1A1BE823}"/>
              </a:ext>
            </a:extLst>
          </p:cNvPr>
          <p:cNvSpPr/>
          <p:nvPr/>
        </p:nvSpPr>
        <p:spPr>
          <a:xfrm>
            <a:off x="6922702" y="3192368"/>
            <a:ext cx="1574081" cy="646331"/>
          </a:xfrm>
          <a:prstGeom prst="rect">
            <a:avLst/>
          </a:prstGeom>
          <a:solidFill>
            <a:schemeClr val="accent2"/>
          </a:solidFill>
        </p:spPr>
        <p:txBody>
          <a:bodyPr wrap="square">
            <a:spAutoFit/>
          </a:bodyPr>
          <a:lstStyle/>
          <a:p>
            <a:r>
              <a:rPr lang="fr-FR" dirty="0">
                <a:latin typeface="NimbusRomNo9L-Regu"/>
              </a:rPr>
              <a:t>Les participants</a:t>
            </a:r>
            <a:endParaRPr lang="fr-FR" dirty="0"/>
          </a:p>
        </p:txBody>
      </p:sp>
      <p:cxnSp>
        <p:nvCxnSpPr>
          <p:cNvPr id="16" name="Connecteur droit avec flèche 15">
            <a:extLst>
              <a:ext uri="{FF2B5EF4-FFF2-40B4-BE49-F238E27FC236}">
                <a16:creationId xmlns:a16="http://schemas.microsoft.com/office/drawing/2014/main" id="{4E5E6667-B971-4737-A1D8-01E9917F03CE}"/>
              </a:ext>
            </a:extLst>
          </p:cNvPr>
          <p:cNvCxnSpPr>
            <a:cxnSpLocks/>
          </p:cNvCxnSpPr>
          <p:nvPr/>
        </p:nvCxnSpPr>
        <p:spPr>
          <a:xfrm flipV="1">
            <a:off x="4293704" y="976770"/>
            <a:ext cx="748671" cy="1560160"/>
          </a:xfrm>
          <a:prstGeom prst="straightConnector1">
            <a:avLst/>
          </a:prstGeom>
          <a:ln w="38100">
            <a:tailEnd type="triangle"/>
          </a:ln>
        </p:spPr>
        <p:style>
          <a:lnRef idx="1">
            <a:schemeClr val="accent3"/>
          </a:lnRef>
          <a:fillRef idx="0">
            <a:schemeClr val="accent3"/>
          </a:fillRef>
          <a:effectRef idx="0">
            <a:schemeClr val="accent3"/>
          </a:effectRef>
          <a:fontRef idx="minor">
            <a:schemeClr val="tx1"/>
          </a:fontRef>
        </p:style>
      </p:cxnSp>
      <p:cxnSp>
        <p:nvCxnSpPr>
          <p:cNvPr id="21" name="Connecteur droit avec flèche 20">
            <a:extLst>
              <a:ext uri="{FF2B5EF4-FFF2-40B4-BE49-F238E27FC236}">
                <a16:creationId xmlns:a16="http://schemas.microsoft.com/office/drawing/2014/main" id="{AD371DE8-B60C-4A75-8D8C-80BE33EC36AB}"/>
              </a:ext>
            </a:extLst>
          </p:cNvPr>
          <p:cNvCxnSpPr>
            <a:cxnSpLocks/>
          </p:cNvCxnSpPr>
          <p:nvPr/>
        </p:nvCxnSpPr>
        <p:spPr>
          <a:xfrm flipV="1">
            <a:off x="4661072" y="2894303"/>
            <a:ext cx="400760" cy="57758"/>
          </a:xfrm>
          <a:prstGeom prst="straightConnector1">
            <a:avLst/>
          </a:prstGeom>
          <a:ln w="38100">
            <a:tailEnd type="triangle"/>
          </a:ln>
        </p:spPr>
        <p:style>
          <a:lnRef idx="3">
            <a:schemeClr val="accent4"/>
          </a:lnRef>
          <a:fillRef idx="0">
            <a:schemeClr val="accent4"/>
          </a:fillRef>
          <a:effectRef idx="2">
            <a:schemeClr val="accent4"/>
          </a:effectRef>
          <a:fontRef idx="minor">
            <a:schemeClr val="tx1"/>
          </a:fontRef>
        </p:style>
      </p:cxnSp>
      <p:cxnSp>
        <p:nvCxnSpPr>
          <p:cNvPr id="26" name="Connecteur droit avec flèche 25">
            <a:extLst>
              <a:ext uri="{FF2B5EF4-FFF2-40B4-BE49-F238E27FC236}">
                <a16:creationId xmlns:a16="http://schemas.microsoft.com/office/drawing/2014/main" id="{FBB657D9-EC1C-4DC2-A0BF-538B93398163}"/>
              </a:ext>
            </a:extLst>
          </p:cNvPr>
          <p:cNvCxnSpPr>
            <a:cxnSpLocks/>
          </p:cNvCxnSpPr>
          <p:nvPr/>
        </p:nvCxnSpPr>
        <p:spPr>
          <a:xfrm>
            <a:off x="4305345" y="3764157"/>
            <a:ext cx="737030" cy="1334832"/>
          </a:xfrm>
          <a:prstGeom prst="straightConnector1">
            <a:avLst/>
          </a:prstGeom>
          <a:ln w="38100">
            <a:solidFill>
              <a:schemeClr val="accent5">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4" name="Connecteur droit avec flèche 43">
            <a:extLst>
              <a:ext uri="{FF2B5EF4-FFF2-40B4-BE49-F238E27FC236}">
                <a16:creationId xmlns:a16="http://schemas.microsoft.com/office/drawing/2014/main" id="{17C95D78-D9AF-45DA-88A9-FBEB0FE9AF7A}"/>
              </a:ext>
            </a:extLst>
          </p:cNvPr>
          <p:cNvCxnSpPr>
            <a:cxnSpLocks/>
          </p:cNvCxnSpPr>
          <p:nvPr/>
        </p:nvCxnSpPr>
        <p:spPr>
          <a:xfrm flipV="1">
            <a:off x="6134385" y="2374314"/>
            <a:ext cx="788317" cy="519988"/>
          </a:xfrm>
          <a:prstGeom prst="straightConnector1">
            <a:avLst/>
          </a:prstGeom>
          <a:ln>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46" name="Connecteur droit avec flèche 45">
            <a:extLst>
              <a:ext uri="{FF2B5EF4-FFF2-40B4-BE49-F238E27FC236}">
                <a16:creationId xmlns:a16="http://schemas.microsoft.com/office/drawing/2014/main" id="{34F4BD77-170C-480D-8913-A084ADC0CF84}"/>
              </a:ext>
            </a:extLst>
          </p:cNvPr>
          <p:cNvCxnSpPr>
            <a:cxnSpLocks/>
          </p:cNvCxnSpPr>
          <p:nvPr/>
        </p:nvCxnSpPr>
        <p:spPr>
          <a:xfrm flipV="1">
            <a:off x="6134385" y="2859712"/>
            <a:ext cx="757205" cy="34590"/>
          </a:xfrm>
          <a:prstGeom prst="straightConnector1">
            <a:avLst/>
          </a:prstGeom>
          <a:ln>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48" name="Connecteur droit avec flèche 47">
            <a:extLst>
              <a:ext uri="{FF2B5EF4-FFF2-40B4-BE49-F238E27FC236}">
                <a16:creationId xmlns:a16="http://schemas.microsoft.com/office/drawing/2014/main" id="{83890C57-D48B-476F-803E-95760FB22C00}"/>
              </a:ext>
            </a:extLst>
          </p:cNvPr>
          <p:cNvCxnSpPr>
            <a:cxnSpLocks/>
          </p:cNvCxnSpPr>
          <p:nvPr/>
        </p:nvCxnSpPr>
        <p:spPr>
          <a:xfrm>
            <a:off x="6134385" y="2894303"/>
            <a:ext cx="757205" cy="432385"/>
          </a:xfrm>
          <a:prstGeom prst="straightConnector1">
            <a:avLst/>
          </a:prstGeom>
          <a:ln>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41E1B9CB-A16E-4558-A3B6-6EB5469B6B15}"/>
              </a:ext>
            </a:extLst>
          </p:cNvPr>
          <p:cNvSpPr/>
          <p:nvPr/>
        </p:nvSpPr>
        <p:spPr>
          <a:xfrm>
            <a:off x="5061832" y="768769"/>
            <a:ext cx="3434951" cy="369332"/>
          </a:xfrm>
          <a:prstGeom prst="rect">
            <a:avLst/>
          </a:prstGeom>
          <a:solidFill>
            <a:schemeClr val="bg2"/>
          </a:solidFill>
        </p:spPr>
        <p:txBody>
          <a:bodyPr wrap="square">
            <a:spAutoFit/>
          </a:bodyPr>
          <a:lstStyle/>
          <a:p>
            <a:r>
              <a:rPr lang="fr-FR" b="1">
                <a:solidFill>
                  <a:srgbClr val="00000A"/>
                </a:solidFill>
                <a:latin typeface="Liberation Serif"/>
                <a:ea typeface="Noto Sans CJK SC Regular"/>
                <a:cs typeface="FreeSans"/>
              </a:rPr>
              <a:t>G</a:t>
            </a:r>
            <a:r>
              <a:rPr lang="fr-FR">
                <a:solidFill>
                  <a:srgbClr val="00000A"/>
                </a:solidFill>
                <a:latin typeface="Liberation Serif"/>
                <a:ea typeface="Noto Sans CJK SC Regular"/>
                <a:cs typeface="FreeSans"/>
              </a:rPr>
              <a:t>roupe d’</a:t>
            </a:r>
            <a:r>
              <a:rPr lang="fr-FR" b="1">
                <a:solidFill>
                  <a:srgbClr val="00000A"/>
                </a:solidFill>
                <a:latin typeface="Liberation Serif"/>
                <a:ea typeface="Noto Sans CJK SC Regular"/>
                <a:cs typeface="FreeSans"/>
              </a:rPr>
              <a:t>A</a:t>
            </a:r>
            <a:r>
              <a:rPr lang="fr-FR">
                <a:solidFill>
                  <a:srgbClr val="00000A"/>
                </a:solidFill>
                <a:latin typeface="Liberation Serif"/>
                <a:ea typeface="Noto Sans CJK SC Regular"/>
                <a:cs typeface="FreeSans"/>
              </a:rPr>
              <a:t>nalyse de </a:t>
            </a:r>
            <a:r>
              <a:rPr lang="fr-FR" b="1">
                <a:solidFill>
                  <a:srgbClr val="00000A"/>
                </a:solidFill>
                <a:latin typeface="Liberation Serif"/>
                <a:ea typeface="Noto Sans CJK SC Regular"/>
                <a:cs typeface="FreeSans"/>
              </a:rPr>
              <a:t>P</a:t>
            </a:r>
            <a:r>
              <a:rPr lang="fr-FR">
                <a:solidFill>
                  <a:srgbClr val="00000A"/>
                </a:solidFill>
                <a:latin typeface="Liberation Serif"/>
                <a:ea typeface="Noto Sans CJK SC Regular"/>
                <a:cs typeface="FreeSans"/>
              </a:rPr>
              <a:t>ratiques</a:t>
            </a:r>
            <a:endParaRPr lang="fr-FR" dirty="0"/>
          </a:p>
        </p:txBody>
      </p:sp>
      <p:sp>
        <p:nvSpPr>
          <p:cNvPr id="3" name="Rectangle 2">
            <a:extLst>
              <a:ext uri="{FF2B5EF4-FFF2-40B4-BE49-F238E27FC236}">
                <a16:creationId xmlns:a16="http://schemas.microsoft.com/office/drawing/2014/main" id="{DCAB371E-7835-4332-A400-51FE9675BC9A}"/>
              </a:ext>
            </a:extLst>
          </p:cNvPr>
          <p:cNvSpPr/>
          <p:nvPr/>
        </p:nvSpPr>
        <p:spPr>
          <a:xfrm>
            <a:off x="5061832" y="2706970"/>
            <a:ext cx="1906291" cy="338554"/>
          </a:xfrm>
          <a:prstGeom prst="rect">
            <a:avLst/>
          </a:prstGeom>
          <a:solidFill>
            <a:schemeClr val="accent2"/>
          </a:solidFill>
        </p:spPr>
        <p:txBody>
          <a:bodyPr wrap="none">
            <a:spAutoFit/>
          </a:bodyPr>
          <a:lstStyle/>
          <a:p>
            <a:pPr>
              <a:spcAft>
                <a:spcPts val="0"/>
              </a:spcAft>
            </a:pPr>
            <a:r>
              <a:rPr lang="fr-FR" sz="1600" b="1" dirty="0">
                <a:solidFill>
                  <a:srgbClr val="00000A"/>
                </a:solidFill>
                <a:latin typeface="Liberation Serif"/>
                <a:ea typeface="Noto Sans CJK SC Regular"/>
                <a:cs typeface="FreeSans"/>
              </a:rPr>
              <a:t>Parties prenantes</a:t>
            </a:r>
            <a:endParaRPr lang="fr-FR" sz="1600" dirty="0">
              <a:solidFill>
                <a:srgbClr val="00000A"/>
              </a:solidFill>
              <a:latin typeface="Liberation Serif"/>
              <a:ea typeface="Noto Sans CJK SC Regular"/>
              <a:cs typeface="FreeSans"/>
            </a:endParaRPr>
          </a:p>
        </p:txBody>
      </p:sp>
      <p:sp>
        <p:nvSpPr>
          <p:cNvPr id="8" name="Rectangle 7">
            <a:extLst>
              <a:ext uri="{FF2B5EF4-FFF2-40B4-BE49-F238E27FC236}">
                <a16:creationId xmlns:a16="http://schemas.microsoft.com/office/drawing/2014/main" id="{98845EB1-9FD2-4BC6-9F2C-D4B38179239C}"/>
              </a:ext>
            </a:extLst>
          </p:cNvPr>
          <p:cNvSpPr/>
          <p:nvPr/>
        </p:nvSpPr>
        <p:spPr>
          <a:xfrm>
            <a:off x="5080874" y="3808673"/>
            <a:ext cx="3415909" cy="369332"/>
          </a:xfrm>
          <a:prstGeom prst="rect">
            <a:avLst/>
          </a:prstGeom>
          <a:solidFill>
            <a:srgbClr val="00B0F0"/>
          </a:solidFill>
        </p:spPr>
        <p:txBody>
          <a:bodyPr wrap="square">
            <a:spAutoFit/>
          </a:bodyPr>
          <a:lstStyle/>
          <a:p>
            <a:r>
              <a:rPr lang="fr-FR" b="1" dirty="0">
                <a:solidFill>
                  <a:srgbClr val="00000A"/>
                </a:solidFill>
                <a:latin typeface="Liberation Serif"/>
                <a:ea typeface="Noto Sans CJK SC Regular"/>
                <a:cs typeface="FreeSans"/>
              </a:rPr>
              <a:t>Périodicité</a:t>
            </a:r>
            <a:endParaRPr lang="fr-FR" dirty="0"/>
          </a:p>
        </p:txBody>
      </p:sp>
      <p:sp>
        <p:nvSpPr>
          <p:cNvPr id="15" name="Rectangle 14">
            <a:extLst>
              <a:ext uri="{FF2B5EF4-FFF2-40B4-BE49-F238E27FC236}">
                <a16:creationId xmlns:a16="http://schemas.microsoft.com/office/drawing/2014/main" id="{63C6D665-30A4-4ABA-8D3F-021F93366B21}"/>
              </a:ext>
            </a:extLst>
          </p:cNvPr>
          <p:cNvSpPr/>
          <p:nvPr/>
        </p:nvSpPr>
        <p:spPr>
          <a:xfrm>
            <a:off x="5061832" y="4359488"/>
            <a:ext cx="3454407" cy="646331"/>
          </a:xfrm>
          <a:prstGeom prst="rect">
            <a:avLst/>
          </a:prstGeom>
          <a:solidFill>
            <a:srgbClr val="FF0000"/>
          </a:solidFill>
        </p:spPr>
        <p:txBody>
          <a:bodyPr wrap="square">
            <a:spAutoFit/>
          </a:bodyPr>
          <a:lstStyle/>
          <a:p>
            <a:r>
              <a:rPr lang="fr-FR" b="1" dirty="0">
                <a:solidFill>
                  <a:srgbClr val="00000A"/>
                </a:solidFill>
                <a:latin typeface="Liberation Serif"/>
                <a:ea typeface="Noto Sans CJK SC Regular"/>
                <a:cs typeface="FreeSans"/>
              </a:rPr>
              <a:t>Conditions éthiques de fonctionnement </a:t>
            </a:r>
            <a:endParaRPr lang="fr-FR" dirty="0"/>
          </a:p>
        </p:txBody>
      </p:sp>
      <p:sp>
        <p:nvSpPr>
          <p:cNvPr id="27" name="Rectangle 26">
            <a:extLst>
              <a:ext uri="{FF2B5EF4-FFF2-40B4-BE49-F238E27FC236}">
                <a16:creationId xmlns:a16="http://schemas.microsoft.com/office/drawing/2014/main" id="{35C61071-256B-48A6-93DF-22451D1EF692}"/>
              </a:ext>
            </a:extLst>
          </p:cNvPr>
          <p:cNvSpPr/>
          <p:nvPr/>
        </p:nvSpPr>
        <p:spPr>
          <a:xfrm>
            <a:off x="5042376" y="4907710"/>
            <a:ext cx="3473864" cy="369332"/>
          </a:xfrm>
          <a:prstGeom prst="rect">
            <a:avLst/>
          </a:prstGeom>
          <a:solidFill>
            <a:schemeClr val="accent5">
              <a:lumMod val="20000"/>
              <a:lumOff val="80000"/>
            </a:schemeClr>
          </a:solidFill>
        </p:spPr>
        <p:txBody>
          <a:bodyPr wrap="square">
            <a:spAutoFit/>
          </a:bodyPr>
          <a:lstStyle/>
          <a:p>
            <a:pPr>
              <a:spcAft>
                <a:spcPts val="0"/>
              </a:spcAft>
            </a:pPr>
            <a:r>
              <a:rPr lang="fr-FR" b="1" dirty="0">
                <a:solidFill>
                  <a:srgbClr val="00000A"/>
                </a:solidFill>
                <a:latin typeface="Liberation Serif"/>
                <a:ea typeface="Noto Sans CJK SC Regular"/>
                <a:cs typeface="FreeSans"/>
              </a:rPr>
              <a:t>Choix de la situation 15mn</a:t>
            </a:r>
            <a:endParaRPr lang="fr-FR" dirty="0">
              <a:solidFill>
                <a:srgbClr val="00000A"/>
              </a:solidFill>
              <a:latin typeface="Liberation Serif"/>
              <a:ea typeface="Noto Sans CJK SC Regular"/>
              <a:cs typeface="FreeSans"/>
            </a:endParaRPr>
          </a:p>
        </p:txBody>
      </p:sp>
      <p:sp>
        <p:nvSpPr>
          <p:cNvPr id="28" name="Rectangle 27">
            <a:extLst>
              <a:ext uri="{FF2B5EF4-FFF2-40B4-BE49-F238E27FC236}">
                <a16:creationId xmlns:a16="http://schemas.microsoft.com/office/drawing/2014/main" id="{A177D817-3A2F-4169-A5A8-23AAB4F93719}"/>
              </a:ext>
            </a:extLst>
          </p:cNvPr>
          <p:cNvSpPr/>
          <p:nvPr/>
        </p:nvSpPr>
        <p:spPr>
          <a:xfrm>
            <a:off x="5061832" y="5459771"/>
            <a:ext cx="3434951" cy="369332"/>
          </a:xfrm>
          <a:prstGeom prst="rect">
            <a:avLst/>
          </a:prstGeom>
          <a:solidFill>
            <a:srgbClr val="FFC000"/>
          </a:solidFill>
        </p:spPr>
        <p:txBody>
          <a:bodyPr wrap="square">
            <a:spAutoFit/>
          </a:bodyPr>
          <a:lstStyle/>
          <a:p>
            <a:r>
              <a:rPr lang="fr-FR" b="1" dirty="0">
                <a:solidFill>
                  <a:srgbClr val="00000A"/>
                </a:solidFill>
                <a:latin typeface="Liberation Serif"/>
                <a:ea typeface="Noto Sans CJK SC Regular"/>
                <a:cs typeface="FreeSans"/>
              </a:rPr>
              <a:t>Récit par le narrateur 15mn</a:t>
            </a:r>
            <a:endParaRPr lang="fr-FR" dirty="0"/>
          </a:p>
        </p:txBody>
      </p:sp>
      <p:sp>
        <p:nvSpPr>
          <p:cNvPr id="30" name="Rectangle 29">
            <a:extLst>
              <a:ext uri="{FF2B5EF4-FFF2-40B4-BE49-F238E27FC236}">
                <a16:creationId xmlns:a16="http://schemas.microsoft.com/office/drawing/2014/main" id="{0FB3F4F2-B35F-4FD5-A876-06B21FD53C2A}"/>
              </a:ext>
            </a:extLst>
          </p:cNvPr>
          <p:cNvSpPr/>
          <p:nvPr/>
        </p:nvSpPr>
        <p:spPr>
          <a:xfrm>
            <a:off x="146234" y="5459771"/>
            <a:ext cx="2726326" cy="646331"/>
          </a:xfrm>
          <a:prstGeom prst="rect">
            <a:avLst/>
          </a:prstGeom>
          <a:solidFill>
            <a:schemeClr val="accent2">
              <a:lumMod val="20000"/>
              <a:lumOff val="80000"/>
            </a:schemeClr>
          </a:solidFill>
        </p:spPr>
        <p:txBody>
          <a:bodyPr wrap="square">
            <a:spAutoFit/>
          </a:bodyPr>
          <a:lstStyle/>
          <a:p>
            <a:r>
              <a:rPr lang="fr-FR" b="1" dirty="0">
                <a:solidFill>
                  <a:srgbClr val="00000A"/>
                </a:solidFill>
                <a:latin typeface="Liberation Serif"/>
                <a:ea typeface="Noto Sans CJK SC Regular"/>
                <a:cs typeface="FreeSans"/>
              </a:rPr>
              <a:t>Phase de questions, 30 mn</a:t>
            </a:r>
            <a:endParaRPr lang="fr-FR" dirty="0"/>
          </a:p>
        </p:txBody>
      </p:sp>
      <p:sp>
        <p:nvSpPr>
          <p:cNvPr id="31" name="Rectangle 30">
            <a:extLst>
              <a:ext uri="{FF2B5EF4-FFF2-40B4-BE49-F238E27FC236}">
                <a16:creationId xmlns:a16="http://schemas.microsoft.com/office/drawing/2014/main" id="{5A143B21-207E-432F-82FB-E52DDA13C18F}"/>
              </a:ext>
            </a:extLst>
          </p:cNvPr>
          <p:cNvSpPr/>
          <p:nvPr/>
        </p:nvSpPr>
        <p:spPr>
          <a:xfrm>
            <a:off x="145606" y="4288799"/>
            <a:ext cx="2726326" cy="646331"/>
          </a:xfrm>
          <a:prstGeom prst="rect">
            <a:avLst/>
          </a:prstGeom>
          <a:solidFill>
            <a:schemeClr val="accent6">
              <a:lumMod val="40000"/>
              <a:lumOff val="60000"/>
            </a:schemeClr>
          </a:solidFill>
        </p:spPr>
        <p:txBody>
          <a:bodyPr wrap="square">
            <a:spAutoFit/>
          </a:bodyPr>
          <a:lstStyle/>
          <a:p>
            <a:r>
              <a:rPr lang="fr-FR" b="1" dirty="0">
                <a:solidFill>
                  <a:srgbClr val="00000A"/>
                </a:solidFill>
                <a:latin typeface="Liberation Serif"/>
                <a:ea typeface="Noto Sans CJK SC Regular"/>
                <a:cs typeface="FreeSans"/>
              </a:rPr>
              <a:t>La phase d’hypothèses explicatives, 45mn</a:t>
            </a:r>
            <a:endParaRPr lang="fr-FR" dirty="0"/>
          </a:p>
        </p:txBody>
      </p:sp>
      <p:sp>
        <p:nvSpPr>
          <p:cNvPr id="32" name="Rectangle 31">
            <a:extLst>
              <a:ext uri="{FF2B5EF4-FFF2-40B4-BE49-F238E27FC236}">
                <a16:creationId xmlns:a16="http://schemas.microsoft.com/office/drawing/2014/main" id="{1A19C268-5AB9-4643-9B15-B87FCE3CCEC8}"/>
              </a:ext>
            </a:extLst>
          </p:cNvPr>
          <p:cNvSpPr/>
          <p:nvPr/>
        </p:nvSpPr>
        <p:spPr>
          <a:xfrm>
            <a:off x="155374" y="3117827"/>
            <a:ext cx="2717186" cy="830997"/>
          </a:xfrm>
          <a:prstGeom prst="rect">
            <a:avLst/>
          </a:prstGeom>
          <a:solidFill>
            <a:schemeClr val="accent4">
              <a:lumMod val="75000"/>
            </a:schemeClr>
          </a:solidFill>
        </p:spPr>
        <p:txBody>
          <a:bodyPr wrap="square">
            <a:spAutoFit/>
          </a:bodyPr>
          <a:lstStyle/>
          <a:p>
            <a:r>
              <a:rPr lang="fr-FR" sz="1600" b="1" dirty="0">
                <a:solidFill>
                  <a:srgbClr val="00000A"/>
                </a:solidFill>
                <a:latin typeface="Liberation Serif"/>
                <a:ea typeface="Noto Sans CJK SC Regular"/>
                <a:cs typeface="FreeSans"/>
              </a:rPr>
              <a:t>Tour de table  des propositions/ </a:t>
            </a:r>
          </a:p>
          <a:p>
            <a:r>
              <a:rPr lang="fr-FR" sz="1600" b="1" dirty="0">
                <a:solidFill>
                  <a:srgbClr val="00000A"/>
                </a:solidFill>
                <a:latin typeface="Liberation Serif"/>
                <a:ea typeface="Noto Sans CJK SC Regular"/>
                <a:cs typeface="FreeSans"/>
              </a:rPr>
              <a:t>conseils</a:t>
            </a:r>
            <a:endParaRPr lang="fr-FR" sz="1600" dirty="0"/>
          </a:p>
        </p:txBody>
      </p:sp>
      <p:sp>
        <p:nvSpPr>
          <p:cNvPr id="33" name="Rectangle 32">
            <a:extLst>
              <a:ext uri="{FF2B5EF4-FFF2-40B4-BE49-F238E27FC236}">
                <a16:creationId xmlns:a16="http://schemas.microsoft.com/office/drawing/2014/main" id="{38E1F8B1-109F-444E-A575-B756B7A0EC7A}"/>
              </a:ext>
            </a:extLst>
          </p:cNvPr>
          <p:cNvSpPr/>
          <p:nvPr/>
        </p:nvSpPr>
        <p:spPr>
          <a:xfrm>
            <a:off x="146233" y="1276682"/>
            <a:ext cx="2726327" cy="923330"/>
          </a:xfrm>
          <a:prstGeom prst="rect">
            <a:avLst/>
          </a:prstGeom>
          <a:solidFill>
            <a:srgbClr val="FF66CC"/>
          </a:solidFill>
        </p:spPr>
        <p:txBody>
          <a:bodyPr wrap="square">
            <a:spAutoFit/>
          </a:bodyPr>
          <a:lstStyle/>
          <a:p>
            <a:r>
              <a:rPr lang="fr-FR" b="1" dirty="0">
                <a:solidFill>
                  <a:srgbClr val="00000A"/>
                </a:solidFill>
                <a:latin typeface="Liberation Serif"/>
                <a:ea typeface="Noto Sans CJK SC Regular"/>
                <a:cs typeface="FreeSans"/>
              </a:rPr>
              <a:t>Retour sur le vécu </a:t>
            </a:r>
          </a:p>
          <a:p>
            <a:r>
              <a:rPr lang="fr-FR" b="1" dirty="0">
                <a:solidFill>
                  <a:srgbClr val="00000A"/>
                </a:solidFill>
                <a:latin typeface="Liberation Serif"/>
                <a:ea typeface="Noto Sans CJK SC Regular"/>
                <a:cs typeface="FreeSans"/>
              </a:rPr>
              <a:t>de chaque participant,</a:t>
            </a:r>
          </a:p>
          <a:p>
            <a:r>
              <a:rPr lang="fr-FR" b="1" dirty="0">
                <a:solidFill>
                  <a:srgbClr val="00000A"/>
                </a:solidFill>
                <a:latin typeface="Liberation Serif"/>
                <a:ea typeface="Noto Sans CJK SC Regular"/>
                <a:cs typeface="FreeSans"/>
              </a:rPr>
              <a:t> et du narrateur  30mn</a:t>
            </a:r>
            <a:endParaRPr lang="fr-FR" dirty="0"/>
          </a:p>
        </p:txBody>
      </p:sp>
      <p:sp>
        <p:nvSpPr>
          <p:cNvPr id="34" name="Rectangle 33">
            <a:extLst>
              <a:ext uri="{FF2B5EF4-FFF2-40B4-BE49-F238E27FC236}">
                <a16:creationId xmlns:a16="http://schemas.microsoft.com/office/drawing/2014/main" id="{D40F2B24-88E0-4DCF-A8CE-BEABF50DBC53}"/>
              </a:ext>
            </a:extLst>
          </p:cNvPr>
          <p:cNvSpPr/>
          <p:nvPr/>
        </p:nvSpPr>
        <p:spPr>
          <a:xfrm>
            <a:off x="145606" y="2474253"/>
            <a:ext cx="2746053" cy="646331"/>
          </a:xfrm>
          <a:prstGeom prst="rect">
            <a:avLst/>
          </a:prstGeom>
          <a:solidFill>
            <a:srgbClr val="FFFF66"/>
          </a:solidFill>
        </p:spPr>
        <p:txBody>
          <a:bodyPr wrap="square">
            <a:spAutoFit/>
          </a:bodyPr>
          <a:lstStyle/>
          <a:p>
            <a:r>
              <a:rPr lang="fr-FR" b="1" dirty="0">
                <a:solidFill>
                  <a:srgbClr val="00000A"/>
                </a:solidFill>
                <a:latin typeface="Liberation Serif"/>
                <a:ea typeface="Noto Sans CJK SC Regular"/>
                <a:cs typeface="FreeSans"/>
              </a:rPr>
              <a:t>Retour au narrateur, 15mn</a:t>
            </a:r>
            <a:endParaRPr lang="fr-FR" dirty="0"/>
          </a:p>
        </p:txBody>
      </p:sp>
      <p:sp>
        <p:nvSpPr>
          <p:cNvPr id="35" name="Rectangle 34">
            <a:extLst>
              <a:ext uri="{FF2B5EF4-FFF2-40B4-BE49-F238E27FC236}">
                <a16:creationId xmlns:a16="http://schemas.microsoft.com/office/drawing/2014/main" id="{8E8EC629-E653-45BF-99A7-0C8999CD3D71}"/>
              </a:ext>
            </a:extLst>
          </p:cNvPr>
          <p:cNvSpPr/>
          <p:nvPr/>
        </p:nvSpPr>
        <p:spPr>
          <a:xfrm>
            <a:off x="155374" y="629742"/>
            <a:ext cx="2717186" cy="369332"/>
          </a:xfrm>
          <a:prstGeom prst="rect">
            <a:avLst/>
          </a:prstGeom>
          <a:solidFill>
            <a:srgbClr val="99FF66"/>
          </a:solidFill>
        </p:spPr>
        <p:txBody>
          <a:bodyPr wrap="square">
            <a:spAutoFit/>
          </a:bodyPr>
          <a:lstStyle/>
          <a:p>
            <a:r>
              <a:rPr lang="fr-FR" b="1" dirty="0">
                <a:solidFill>
                  <a:srgbClr val="00000A"/>
                </a:solidFill>
                <a:latin typeface="Liberation Serif"/>
                <a:ea typeface="Noto Sans CJK SC Regular"/>
                <a:cs typeface="FreeSans"/>
              </a:rPr>
              <a:t>Tour de parole </a:t>
            </a:r>
            <a:endParaRPr lang="fr-FR" dirty="0"/>
          </a:p>
        </p:txBody>
      </p:sp>
      <p:cxnSp>
        <p:nvCxnSpPr>
          <p:cNvPr id="41" name="Connecteur droit avec flèche 40">
            <a:extLst>
              <a:ext uri="{FF2B5EF4-FFF2-40B4-BE49-F238E27FC236}">
                <a16:creationId xmlns:a16="http://schemas.microsoft.com/office/drawing/2014/main" id="{F2EA3D0A-275A-4661-8495-7EDF4D33E64B}"/>
              </a:ext>
            </a:extLst>
          </p:cNvPr>
          <p:cNvCxnSpPr>
            <a:cxnSpLocks/>
            <a:endCxn id="30" idx="3"/>
          </p:cNvCxnSpPr>
          <p:nvPr/>
        </p:nvCxnSpPr>
        <p:spPr>
          <a:xfrm rot="5400000">
            <a:off x="2373157" y="4308076"/>
            <a:ext cx="1974264" cy="975458"/>
          </a:xfrm>
          <a:prstGeom prst="straightConnector1">
            <a:avLst/>
          </a:prstGeom>
          <a:ln w="38100">
            <a:solidFill>
              <a:schemeClr val="accent2">
                <a:lumMod val="20000"/>
                <a:lumOff val="8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5" name="Connecteur droit avec flèche 44">
            <a:extLst>
              <a:ext uri="{FF2B5EF4-FFF2-40B4-BE49-F238E27FC236}">
                <a16:creationId xmlns:a16="http://schemas.microsoft.com/office/drawing/2014/main" id="{DC88B8E9-D3DA-4739-81A3-103B41C31FC3}"/>
              </a:ext>
            </a:extLst>
          </p:cNvPr>
          <p:cNvCxnSpPr>
            <a:cxnSpLocks/>
            <a:stCxn id="4" idx="3"/>
            <a:endCxn id="31" idx="3"/>
          </p:cNvCxnSpPr>
          <p:nvPr/>
        </p:nvCxnSpPr>
        <p:spPr>
          <a:xfrm flipH="1">
            <a:off x="2871932" y="3666750"/>
            <a:ext cx="773786" cy="945214"/>
          </a:xfrm>
          <a:prstGeom prst="straightConnector1">
            <a:avLst/>
          </a:prstGeom>
          <a:ln w="38100">
            <a:solidFill>
              <a:schemeClr val="accent6">
                <a:lumMod val="40000"/>
                <a:lumOff val="6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9" name="Connecteur droit avec flèche 48">
            <a:extLst>
              <a:ext uri="{FF2B5EF4-FFF2-40B4-BE49-F238E27FC236}">
                <a16:creationId xmlns:a16="http://schemas.microsoft.com/office/drawing/2014/main" id="{8D3B4FE4-D4C6-4645-9CBF-77A2A3554397}"/>
              </a:ext>
            </a:extLst>
          </p:cNvPr>
          <p:cNvCxnSpPr>
            <a:cxnSpLocks/>
            <a:endCxn id="32" idx="3"/>
          </p:cNvCxnSpPr>
          <p:nvPr/>
        </p:nvCxnSpPr>
        <p:spPr>
          <a:xfrm rot="10800000" flipV="1">
            <a:off x="2872561" y="3384738"/>
            <a:ext cx="598951" cy="148588"/>
          </a:xfrm>
          <a:prstGeom prst="straightConnector1">
            <a:avLst/>
          </a:prstGeom>
          <a:ln w="381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1" name="Connecteur droit avec flèche 50">
            <a:extLst>
              <a:ext uri="{FF2B5EF4-FFF2-40B4-BE49-F238E27FC236}">
                <a16:creationId xmlns:a16="http://schemas.microsoft.com/office/drawing/2014/main" id="{42941ED4-6ABC-451A-853B-4523F24BD07D}"/>
              </a:ext>
            </a:extLst>
          </p:cNvPr>
          <p:cNvCxnSpPr>
            <a:cxnSpLocks/>
            <a:endCxn id="34" idx="3"/>
          </p:cNvCxnSpPr>
          <p:nvPr/>
        </p:nvCxnSpPr>
        <p:spPr>
          <a:xfrm rot="10800000">
            <a:off x="2891659" y="2797420"/>
            <a:ext cx="596094" cy="155677"/>
          </a:xfrm>
          <a:prstGeom prst="straightConnector1">
            <a:avLst/>
          </a:prstGeom>
          <a:ln w="381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54" name="Connecteur droit avec flèche 53">
            <a:extLst>
              <a:ext uri="{FF2B5EF4-FFF2-40B4-BE49-F238E27FC236}">
                <a16:creationId xmlns:a16="http://schemas.microsoft.com/office/drawing/2014/main" id="{85A36361-BEE6-447F-ADD8-FD412332607B}"/>
              </a:ext>
            </a:extLst>
          </p:cNvPr>
          <p:cNvCxnSpPr>
            <a:cxnSpLocks/>
            <a:stCxn id="4" idx="1"/>
            <a:endCxn id="33" idx="3"/>
          </p:cNvCxnSpPr>
          <p:nvPr/>
        </p:nvCxnSpPr>
        <p:spPr>
          <a:xfrm flipH="1" flipV="1">
            <a:off x="2872560" y="1738347"/>
            <a:ext cx="773158" cy="940506"/>
          </a:xfrm>
          <a:prstGeom prst="straightConnector1">
            <a:avLst/>
          </a:prstGeom>
          <a:ln w="38100">
            <a:solidFill>
              <a:srgbClr val="FF66CC"/>
            </a:solidFill>
            <a:tailEnd type="triangle"/>
          </a:ln>
        </p:spPr>
        <p:style>
          <a:lnRef idx="1">
            <a:schemeClr val="accent1"/>
          </a:lnRef>
          <a:fillRef idx="0">
            <a:schemeClr val="accent1"/>
          </a:fillRef>
          <a:effectRef idx="0">
            <a:schemeClr val="accent1"/>
          </a:effectRef>
          <a:fontRef idx="minor">
            <a:schemeClr val="tx1"/>
          </a:fontRef>
        </p:style>
      </p:cxnSp>
      <p:cxnSp>
        <p:nvCxnSpPr>
          <p:cNvPr id="57" name="Connecteur droit avec flèche 56">
            <a:extLst>
              <a:ext uri="{FF2B5EF4-FFF2-40B4-BE49-F238E27FC236}">
                <a16:creationId xmlns:a16="http://schemas.microsoft.com/office/drawing/2014/main" id="{576F41F0-DCA4-4C4E-A067-5369BD874BA3}"/>
              </a:ext>
            </a:extLst>
          </p:cNvPr>
          <p:cNvCxnSpPr>
            <a:cxnSpLocks/>
            <a:endCxn id="35" idx="3"/>
          </p:cNvCxnSpPr>
          <p:nvPr/>
        </p:nvCxnSpPr>
        <p:spPr>
          <a:xfrm flipH="1" flipV="1">
            <a:off x="2872561" y="814408"/>
            <a:ext cx="948887" cy="1722522"/>
          </a:xfrm>
          <a:prstGeom prst="straightConnector1">
            <a:avLst/>
          </a:prstGeom>
          <a:ln w="38100">
            <a:solidFill>
              <a:srgbClr val="99FF66"/>
            </a:solidFill>
            <a:tailEnd type="triangle"/>
          </a:ln>
        </p:spPr>
        <p:style>
          <a:lnRef idx="1">
            <a:schemeClr val="accent1"/>
          </a:lnRef>
          <a:fillRef idx="0">
            <a:schemeClr val="accent1"/>
          </a:fillRef>
          <a:effectRef idx="0">
            <a:schemeClr val="accent1"/>
          </a:effectRef>
          <a:fontRef idx="minor">
            <a:schemeClr val="tx1"/>
          </a:fontRef>
        </p:style>
      </p:cxnSp>
      <p:cxnSp>
        <p:nvCxnSpPr>
          <p:cNvPr id="66" name="Connecteur droit avec flèche 65">
            <a:extLst>
              <a:ext uri="{FF2B5EF4-FFF2-40B4-BE49-F238E27FC236}">
                <a16:creationId xmlns:a16="http://schemas.microsoft.com/office/drawing/2014/main" id="{30C6A4DC-931C-4218-A4CA-C1B58B53CA11}"/>
              </a:ext>
            </a:extLst>
          </p:cNvPr>
          <p:cNvCxnSpPr>
            <a:cxnSpLocks/>
            <a:endCxn id="8" idx="1"/>
          </p:cNvCxnSpPr>
          <p:nvPr/>
        </p:nvCxnSpPr>
        <p:spPr>
          <a:xfrm>
            <a:off x="4503721" y="3299463"/>
            <a:ext cx="577153" cy="693876"/>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69" name="Connecteur droit avec flèche 68">
            <a:extLst>
              <a:ext uri="{FF2B5EF4-FFF2-40B4-BE49-F238E27FC236}">
                <a16:creationId xmlns:a16="http://schemas.microsoft.com/office/drawing/2014/main" id="{4CA58DBE-025C-4994-8C6F-4B7C23C54A3B}"/>
              </a:ext>
            </a:extLst>
          </p:cNvPr>
          <p:cNvCxnSpPr>
            <a:cxnSpLocks/>
            <a:stCxn id="4" idx="5"/>
            <a:endCxn id="15" idx="1"/>
          </p:cNvCxnSpPr>
          <p:nvPr/>
        </p:nvCxnSpPr>
        <p:spPr>
          <a:xfrm rot="16200000" flipH="1">
            <a:off x="4266397" y="3887218"/>
            <a:ext cx="1015903" cy="57496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2" name="Connecteur droit avec flèche 71">
            <a:extLst>
              <a:ext uri="{FF2B5EF4-FFF2-40B4-BE49-F238E27FC236}">
                <a16:creationId xmlns:a16="http://schemas.microsoft.com/office/drawing/2014/main" id="{DF2051CF-C798-4114-8C7A-AB4C2AD5E6B5}"/>
              </a:ext>
            </a:extLst>
          </p:cNvPr>
          <p:cNvCxnSpPr>
            <a:cxnSpLocks/>
            <a:stCxn id="4" idx="4"/>
            <a:endCxn id="28" idx="1"/>
          </p:cNvCxnSpPr>
          <p:nvPr/>
        </p:nvCxnSpPr>
        <p:spPr>
          <a:xfrm>
            <a:off x="4066292" y="3871351"/>
            <a:ext cx="995540" cy="1773087"/>
          </a:xfrm>
          <a:prstGeom prst="straightConnector1">
            <a:avLst/>
          </a:prstGeom>
          <a:ln w="381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
        <p:nvSpPr>
          <p:cNvPr id="90" name="Ellipse 89">
            <a:extLst>
              <a:ext uri="{FF2B5EF4-FFF2-40B4-BE49-F238E27FC236}">
                <a16:creationId xmlns:a16="http://schemas.microsoft.com/office/drawing/2014/main" id="{3753336D-B8EE-4D38-9F52-9BC9883EFA1A}"/>
              </a:ext>
            </a:extLst>
          </p:cNvPr>
          <p:cNvSpPr/>
          <p:nvPr/>
        </p:nvSpPr>
        <p:spPr>
          <a:xfrm>
            <a:off x="8666922" y="4907710"/>
            <a:ext cx="238540" cy="3693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1</a:t>
            </a:r>
          </a:p>
        </p:txBody>
      </p:sp>
      <p:sp>
        <p:nvSpPr>
          <p:cNvPr id="91" name="Ellipse 90">
            <a:extLst>
              <a:ext uri="{FF2B5EF4-FFF2-40B4-BE49-F238E27FC236}">
                <a16:creationId xmlns:a16="http://schemas.microsoft.com/office/drawing/2014/main" id="{3E8DECF1-6745-445D-8203-8A844DF06EB6}"/>
              </a:ext>
            </a:extLst>
          </p:cNvPr>
          <p:cNvSpPr/>
          <p:nvPr/>
        </p:nvSpPr>
        <p:spPr>
          <a:xfrm>
            <a:off x="8666922" y="5459771"/>
            <a:ext cx="238540" cy="3693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2</a:t>
            </a:r>
          </a:p>
        </p:txBody>
      </p:sp>
      <p:sp>
        <p:nvSpPr>
          <p:cNvPr id="92" name="Ellipse 91">
            <a:extLst>
              <a:ext uri="{FF2B5EF4-FFF2-40B4-BE49-F238E27FC236}">
                <a16:creationId xmlns:a16="http://schemas.microsoft.com/office/drawing/2014/main" id="{0EB7A4EC-164E-404B-82C2-9107D68DA7B5}"/>
              </a:ext>
            </a:extLst>
          </p:cNvPr>
          <p:cNvSpPr/>
          <p:nvPr/>
        </p:nvSpPr>
        <p:spPr>
          <a:xfrm>
            <a:off x="2498641" y="5459771"/>
            <a:ext cx="238540" cy="3693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3</a:t>
            </a:r>
          </a:p>
        </p:txBody>
      </p:sp>
      <p:sp>
        <p:nvSpPr>
          <p:cNvPr id="93" name="Ellipse 92">
            <a:extLst>
              <a:ext uri="{FF2B5EF4-FFF2-40B4-BE49-F238E27FC236}">
                <a16:creationId xmlns:a16="http://schemas.microsoft.com/office/drawing/2014/main" id="{9191E61F-99E2-46ED-8681-896470C05379}"/>
              </a:ext>
            </a:extLst>
          </p:cNvPr>
          <p:cNvSpPr/>
          <p:nvPr/>
        </p:nvSpPr>
        <p:spPr>
          <a:xfrm>
            <a:off x="2498839" y="4427297"/>
            <a:ext cx="238540" cy="3693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4</a:t>
            </a:r>
          </a:p>
        </p:txBody>
      </p:sp>
      <p:sp>
        <p:nvSpPr>
          <p:cNvPr id="94" name="Ellipse 93">
            <a:extLst>
              <a:ext uri="{FF2B5EF4-FFF2-40B4-BE49-F238E27FC236}">
                <a16:creationId xmlns:a16="http://schemas.microsoft.com/office/drawing/2014/main" id="{A5767582-4C83-48A1-98D7-03155126E65F}"/>
              </a:ext>
            </a:extLst>
          </p:cNvPr>
          <p:cNvSpPr/>
          <p:nvPr/>
        </p:nvSpPr>
        <p:spPr>
          <a:xfrm>
            <a:off x="2490899" y="2517526"/>
            <a:ext cx="238540" cy="3693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5</a:t>
            </a:r>
          </a:p>
        </p:txBody>
      </p:sp>
      <p:sp>
        <p:nvSpPr>
          <p:cNvPr id="95" name="Ellipse 94">
            <a:extLst>
              <a:ext uri="{FF2B5EF4-FFF2-40B4-BE49-F238E27FC236}">
                <a16:creationId xmlns:a16="http://schemas.microsoft.com/office/drawing/2014/main" id="{A02206ED-25B6-40C6-A104-CEBC586CF15A}"/>
              </a:ext>
            </a:extLst>
          </p:cNvPr>
          <p:cNvSpPr/>
          <p:nvPr/>
        </p:nvSpPr>
        <p:spPr>
          <a:xfrm>
            <a:off x="2490898" y="1550314"/>
            <a:ext cx="238540" cy="3693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6</a:t>
            </a:r>
          </a:p>
        </p:txBody>
      </p:sp>
      <p:sp>
        <p:nvSpPr>
          <p:cNvPr id="39" name="ZoneTexte 38"/>
          <p:cNvSpPr txBox="1"/>
          <p:nvPr/>
        </p:nvSpPr>
        <p:spPr>
          <a:xfrm>
            <a:off x="571472" y="0"/>
            <a:ext cx="6929486" cy="369332"/>
          </a:xfrm>
          <a:prstGeom prst="rect">
            <a:avLst/>
          </a:prstGeom>
          <a:noFill/>
        </p:spPr>
        <p:txBody>
          <a:bodyPr wrap="square" rtlCol="0">
            <a:spAutoFit/>
          </a:bodyPr>
          <a:lstStyle/>
          <a:p>
            <a:endParaRPr lang="fr-FR" dirty="0"/>
          </a:p>
        </p:txBody>
      </p:sp>
    </p:spTree>
    <p:extLst>
      <p:ext uri="{BB962C8B-B14F-4D97-AF65-F5344CB8AC3E}">
        <p14:creationId xmlns:p14="http://schemas.microsoft.com/office/powerpoint/2010/main" val="3403606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wipe(down)">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down)">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wipe(down)">
                                      <p:cBhvr>
                                        <p:cTn id="22" dur="500"/>
                                        <p:tgtEl>
                                          <p:spTgt spid="21"/>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wipe(down)">
                                      <p:cBhvr>
                                        <p:cTn id="27" dur="5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44"/>
                                        </p:tgtEl>
                                        <p:attrNameLst>
                                          <p:attrName>style.visibility</p:attrName>
                                        </p:attrNameLst>
                                      </p:cBhvr>
                                      <p:to>
                                        <p:strVal val="visible"/>
                                      </p:to>
                                    </p:set>
                                    <p:animEffect transition="in" filter="wipe(down)">
                                      <p:cBhvr>
                                        <p:cTn id="32" dur="500"/>
                                        <p:tgtEl>
                                          <p:spTgt spid="44"/>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wipe(down)">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46"/>
                                        </p:tgtEl>
                                        <p:attrNameLst>
                                          <p:attrName>style.visibility</p:attrName>
                                        </p:attrNameLst>
                                      </p:cBhvr>
                                      <p:to>
                                        <p:strVal val="visible"/>
                                      </p:to>
                                    </p:set>
                                    <p:animEffect transition="in" filter="wipe(down)">
                                      <p:cBhvr>
                                        <p:cTn id="42" dur="500"/>
                                        <p:tgtEl>
                                          <p:spTgt spid="46"/>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wipe(down)">
                                      <p:cBhvr>
                                        <p:cTn id="47" dur="500"/>
                                        <p:tgtEl>
                                          <p:spTgt spid="9"/>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48"/>
                                        </p:tgtEl>
                                        <p:attrNameLst>
                                          <p:attrName>style.visibility</p:attrName>
                                        </p:attrNameLst>
                                      </p:cBhvr>
                                      <p:to>
                                        <p:strVal val="visible"/>
                                      </p:to>
                                    </p:set>
                                    <p:animEffect transition="in" filter="wipe(down)">
                                      <p:cBhvr>
                                        <p:cTn id="52" dur="500"/>
                                        <p:tgtEl>
                                          <p:spTgt spid="48"/>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10"/>
                                        </p:tgtEl>
                                        <p:attrNameLst>
                                          <p:attrName>style.visibility</p:attrName>
                                        </p:attrNameLst>
                                      </p:cBhvr>
                                      <p:to>
                                        <p:strVal val="visible"/>
                                      </p:to>
                                    </p:set>
                                    <p:animEffect transition="in" filter="wipe(down)">
                                      <p:cBhvr>
                                        <p:cTn id="57" dur="500"/>
                                        <p:tgtEl>
                                          <p:spTgt spid="10"/>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nodeType="clickEffect">
                                  <p:stCondLst>
                                    <p:cond delay="0"/>
                                  </p:stCondLst>
                                  <p:childTnLst>
                                    <p:set>
                                      <p:cBhvr>
                                        <p:cTn id="61" dur="1" fill="hold">
                                          <p:stCondLst>
                                            <p:cond delay="0"/>
                                          </p:stCondLst>
                                        </p:cTn>
                                        <p:tgtEl>
                                          <p:spTgt spid="66"/>
                                        </p:tgtEl>
                                        <p:attrNameLst>
                                          <p:attrName>style.visibility</p:attrName>
                                        </p:attrNameLst>
                                      </p:cBhvr>
                                      <p:to>
                                        <p:strVal val="visible"/>
                                      </p:to>
                                    </p:set>
                                    <p:animEffect transition="in" filter="wipe(down)">
                                      <p:cBhvr>
                                        <p:cTn id="62" dur="500"/>
                                        <p:tgtEl>
                                          <p:spTgt spid="66"/>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8"/>
                                        </p:tgtEl>
                                        <p:attrNameLst>
                                          <p:attrName>style.visibility</p:attrName>
                                        </p:attrNameLst>
                                      </p:cBhvr>
                                      <p:to>
                                        <p:strVal val="visible"/>
                                      </p:to>
                                    </p:set>
                                    <p:animEffect transition="in" filter="wipe(down)">
                                      <p:cBhvr>
                                        <p:cTn id="67" dur="500"/>
                                        <p:tgtEl>
                                          <p:spTgt spid="8"/>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nodeType="clickEffect">
                                  <p:stCondLst>
                                    <p:cond delay="0"/>
                                  </p:stCondLst>
                                  <p:childTnLst>
                                    <p:set>
                                      <p:cBhvr>
                                        <p:cTn id="71" dur="1" fill="hold">
                                          <p:stCondLst>
                                            <p:cond delay="0"/>
                                          </p:stCondLst>
                                        </p:cTn>
                                        <p:tgtEl>
                                          <p:spTgt spid="69"/>
                                        </p:tgtEl>
                                        <p:attrNameLst>
                                          <p:attrName>style.visibility</p:attrName>
                                        </p:attrNameLst>
                                      </p:cBhvr>
                                      <p:to>
                                        <p:strVal val="visible"/>
                                      </p:to>
                                    </p:set>
                                    <p:animEffect transition="in" filter="wipe(down)">
                                      <p:cBhvr>
                                        <p:cTn id="72" dur="500"/>
                                        <p:tgtEl>
                                          <p:spTgt spid="69"/>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15"/>
                                        </p:tgtEl>
                                        <p:attrNameLst>
                                          <p:attrName>style.visibility</p:attrName>
                                        </p:attrNameLst>
                                      </p:cBhvr>
                                      <p:to>
                                        <p:strVal val="visible"/>
                                      </p:to>
                                    </p:set>
                                    <p:animEffect transition="in" filter="wipe(down)">
                                      <p:cBhvr>
                                        <p:cTn id="77" dur="500"/>
                                        <p:tgtEl>
                                          <p:spTgt spid="15"/>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nodeType="clickEffect">
                                  <p:stCondLst>
                                    <p:cond delay="0"/>
                                  </p:stCondLst>
                                  <p:childTnLst>
                                    <p:set>
                                      <p:cBhvr>
                                        <p:cTn id="81" dur="1" fill="hold">
                                          <p:stCondLst>
                                            <p:cond delay="0"/>
                                          </p:stCondLst>
                                        </p:cTn>
                                        <p:tgtEl>
                                          <p:spTgt spid="26"/>
                                        </p:tgtEl>
                                        <p:attrNameLst>
                                          <p:attrName>style.visibility</p:attrName>
                                        </p:attrNameLst>
                                      </p:cBhvr>
                                      <p:to>
                                        <p:strVal val="visible"/>
                                      </p:to>
                                    </p:set>
                                    <p:animEffect transition="in" filter="wipe(down)">
                                      <p:cBhvr>
                                        <p:cTn id="82" dur="500"/>
                                        <p:tgtEl>
                                          <p:spTgt spid="26"/>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grpId="0" nodeType="clickEffect">
                                  <p:stCondLst>
                                    <p:cond delay="0"/>
                                  </p:stCondLst>
                                  <p:childTnLst>
                                    <p:set>
                                      <p:cBhvr>
                                        <p:cTn id="86" dur="1" fill="hold">
                                          <p:stCondLst>
                                            <p:cond delay="0"/>
                                          </p:stCondLst>
                                        </p:cTn>
                                        <p:tgtEl>
                                          <p:spTgt spid="27"/>
                                        </p:tgtEl>
                                        <p:attrNameLst>
                                          <p:attrName>style.visibility</p:attrName>
                                        </p:attrNameLst>
                                      </p:cBhvr>
                                      <p:to>
                                        <p:strVal val="visible"/>
                                      </p:to>
                                    </p:set>
                                    <p:animEffect transition="in" filter="wipe(down)">
                                      <p:cBhvr>
                                        <p:cTn id="87" dur="500"/>
                                        <p:tgtEl>
                                          <p:spTgt spid="27"/>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ntr" presetSubtype="4" fill="hold" grpId="0" nodeType="clickEffect">
                                  <p:stCondLst>
                                    <p:cond delay="0"/>
                                  </p:stCondLst>
                                  <p:childTnLst>
                                    <p:set>
                                      <p:cBhvr>
                                        <p:cTn id="91" dur="1" fill="hold">
                                          <p:stCondLst>
                                            <p:cond delay="0"/>
                                          </p:stCondLst>
                                        </p:cTn>
                                        <p:tgtEl>
                                          <p:spTgt spid="90"/>
                                        </p:tgtEl>
                                        <p:attrNameLst>
                                          <p:attrName>style.visibility</p:attrName>
                                        </p:attrNameLst>
                                      </p:cBhvr>
                                      <p:to>
                                        <p:strVal val="visible"/>
                                      </p:to>
                                    </p:set>
                                    <p:animEffect transition="in" filter="wipe(down)">
                                      <p:cBhvr>
                                        <p:cTn id="92" dur="500"/>
                                        <p:tgtEl>
                                          <p:spTgt spid="90"/>
                                        </p:tgtEl>
                                      </p:cBhvr>
                                    </p:animEffect>
                                  </p:childTnLst>
                                </p:cTn>
                              </p:par>
                            </p:childTnLst>
                          </p:cTn>
                        </p:par>
                      </p:childTnLst>
                    </p:cTn>
                  </p:par>
                  <p:par>
                    <p:cTn id="93" fill="hold">
                      <p:stCondLst>
                        <p:cond delay="indefinite"/>
                      </p:stCondLst>
                      <p:childTnLst>
                        <p:par>
                          <p:cTn id="94" fill="hold">
                            <p:stCondLst>
                              <p:cond delay="0"/>
                            </p:stCondLst>
                            <p:childTnLst>
                              <p:par>
                                <p:cTn id="95" presetID="22" presetClass="entr" presetSubtype="4" fill="hold" grpId="0" nodeType="clickEffect">
                                  <p:stCondLst>
                                    <p:cond delay="0"/>
                                  </p:stCondLst>
                                  <p:childTnLst>
                                    <p:set>
                                      <p:cBhvr>
                                        <p:cTn id="96" dur="1" fill="hold">
                                          <p:stCondLst>
                                            <p:cond delay="0"/>
                                          </p:stCondLst>
                                        </p:cTn>
                                        <p:tgtEl>
                                          <p:spTgt spid="91"/>
                                        </p:tgtEl>
                                        <p:attrNameLst>
                                          <p:attrName>style.visibility</p:attrName>
                                        </p:attrNameLst>
                                      </p:cBhvr>
                                      <p:to>
                                        <p:strVal val="visible"/>
                                      </p:to>
                                    </p:set>
                                    <p:animEffect transition="in" filter="wipe(down)">
                                      <p:cBhvr>
                                        <p:cTn id="97" dur="500"/>
                                        <p:tgtEl>
                                          <p:spTgt spid="91"/>
                                        </p:tgtEl>
                                      </p:cBhvr>
                                    </p:animEffect>
                                  </p:childTnLst>
                                </p:cTn>
                              </p:par>
                            </p:childTnLst>
                          </p:cTn>
                        </p:par>
                      </p:childTnLst>
                    </p:cTn>
                  </p:par>
                  <p:par>
                    <p:cTn id="98" fill="hold">
                      <p:stCondLst>
                        <p:cond delay="indefinite"/>
                      </p:stCondLst>
                      <p:childTnLst>
                        <p:par>
                          <p:cTn id="99" fill="hold">
                            <p:stCondLst>
                              <p:cond delay="0"/>
                            </p:stCondLst>
                            <p:childTnLst>
                              <p:par>
                                <p:cTn id="100" presetID="22" presetClass="entr" presetSubtype="4" fill="hold" nodeType="clickEffect">
                                  <p:stCondLst>
                                    <p:cond delay="0"/>
                                  </p:stCondLst>
                                  <p:childTnLst>
                                    <p:set>
                                      <p:cBhvr>
                                        <p:cTn id="101" dur="1" fill="hold">
                                          <p:stCondLst>
                                            <p:cond delay="0"/>
                                          </p:stCondLst>
                                        </p:cTn>
                                        <p:tgtEl>
                                          <p:spTgt spid="72"/>
                                        </p:tgtEl>
                                        <p:attrNameLst>
                                          <p:attrName>style.visibility</p:attrName>
                                        </p:attrNameLst>
                                      </p:cBhvr>
                                      <p:to>
                                        <p:strVal val="visible"/>
                                      </p:to>
                                    </p:set>
                                    <p:animEffect transition="in" filter="wipe(down)">
                                      <p:cBhvr>
                                        <p:cTn id="102" dur="500"/>
                                        <p:tgtEl>
                                          <p:spTgt spid="72"/>
                                        </p:tgtEl>
                                      </p:cBhvr>
                                    </p:animEffect>
                                  </p:childTnLst>
                                </p:cTn>
                              </p:par>
                            </p:childTnLst>
                          </p:cTn>
                        </p:par>
                      </p:childTnLst>
                    </p:cTn>
                  </p:par>
                  <p:par>
                    <p:cTn id="103" fill="hold">
                      <p:stCondLst>
                        <p:cond delay="indefinite"/>
                      </p:stCondLst>
                      <p:childTnLst>
                        <p:par>
                          <p:cTn id="104" fill="hold">
                            <p:stCondLst>
                              <p:cond delay="0"/>
                            </p:stCondLst>
                            <p:childTnLst>
                              <p:par>
                                <p:cTn id="105" presetID="22" presetClass="entr" presetSubtype="4" fill="hold" grpId="0" nodeType="clickEffect">
                                  <p:stCondLst>
                                    <p:cond delay="0"/>
                                  </p:stCondLst>
                                  <p:childTnLst>
                                    <p:set>
                                      <p:cBhvr>
                                        <p:cTn id="106" dur="1" fill="hold">
                                          <p:stCondLst>
                                            <p:cond delay="0"/>
                                          </p:stCondLst>
                                        </p:cTn>
                                        <p:tgtEl>
                                          <p:spTgt spid="28"/>
                                        </p:tgtEl>
                                        <p:attrNameLst>
                                          <p:attrName>style.visibility</p:attrName>
                                        </p:attrNameLst>
                                      </p:cBhvr>
                                      <p:to>
                                        <p:strVal val="visible"/>
                                      </p:to>
                                    </p:set>
                                    <p:animEffect transition="in" filter="wipe(down)">
                                      <p:cBhvr>
                                        <p:cTn id="107" dur="500"/>
                                        <p:tgtEl>
                                          <p:spTgt spid="28"/>
                                        </p:tgtEl>
                                      </p:cBhvr>
                                    </p:animEffect>
                                  </p:childTnLst>
                                </p:cTn>
                              </p:par>
                            </p:childTnLst>
                          </p:cTn>
                        </p:par>
                      </p:childTnLst>
                    </p:cTn>
                  </p:par>
                  <p:par>
                    <p:cTn id="108" fill="hold">
                      <p:stCondLst>
                        <p:cond delay="indefinite"/>
                      </p:stCondLst>
                      <p:childTnLst>
                        <p:par>
                          <p:cTn id="109" fill="hold">
                            <p:stCondLst>
                              <p:cond delay="0"/>
                            </p:stCondLst>
                            <p:childTnLst>
                              <p:par>
                                <p:cTn id="110" presetID="22" presetClass="entr" presetSubtype="4" fill="hold" grpId="0" nodeType="clickEffect">
                                  <p:stCondLst>
                                    <p:cond delay="0"/>
                                  </p:stCondLst>
                                  <p:childTnLst>
                                    <p:set>
                                      <p:cBhvr>
                                        <p:cTn id="111" dur="1" fill="hold">
                                          <p:stCondLst>
                                            <p:cond delay="0"/>
                                          </p:stCondLst>
                                        </p:cTn>
                                        <p:tgtEl>
                                          <p:spTgt spid="92"/>
                                        </p:tgtEl>
                                        <p:attrNameLst>
                                          <p:attrName>style.visibility</p:attrName>
                                        </p:attrNameLst>
                                      </p:cBhvr>
                                      <p:to>
                                        <p:strVal val="visible"/>
                                      </p:to>
                                    </p:set>
                                    <p:animEffect transition="in" filter="wipe(down)">
                                      <p:cBhvr>
                                        <p:cTn id="112" dur="500"/>
                                        <p:tgtEl>
                                          <p:spTgt spid="92"/>
                                        </p:tgtEl>
                                      </p:cBhvr>
                                    </p:animEffect>
                                  </p:childTnLst>
                                </p:cTn>
                              </p:par>
                            </p:childTnLst>
                          </p:cTn>
                        </p:par>
                      </p:childTnLst>
                    </p:cTn>
                  </p:par>
                  <p:par>
                    <p:cTn id="113" fill="hold">
                      <p:stCondLst>
                        <p:cond delay="indefinite"/>
                      </p:stCondLst>
                      <p:childTnLst>
                        <p:par>
                          <p:cTn id="114" fill="hold">
                            <p:stCondLst>
                              <p:cond delay="0"/>
                            </p:stCondLst>
                            <p:childTnLst>
                              <p:par>
                                <p:cTn id="115" presetID="22" presetClass="entr" presetSubtype="4" fill="hold" nodeType="clickEffect">
                                  <p:stCondLst>
                                    <p:cond delay="0"/>
                                  </p:stCondLst>
                                  <p:childTnLst>
                                    <p:set>
                                      <p:cBhvr>
                                        <p:cTn id="116" dur="1" fill="hold">
                                          <p:stCondLst>
                                            <p:cond delay="0"/>
                                          </p:stCondLst>
                                        </p:cTn>
                                        <p:tgtEl>
                                          <p:spTgt spid="41"/>
                                        </p:tgtEl>
                                        <p:attrNameLst>
                                          <p:attrName>style.visibility</p:attrName>
                                        </p:attrNameLst>
                                      </p:cBhvr>
                                      <p:to>
                                        <p:strVal val="visible"/>
                                      </p:to>
                                    </p:set>
                                    <p:animEffect transition="in" filter="wipe(down)">
                                      <p:cBhvr>
                                        <p:cTn id="117" dur="500"/>
                                        <p:tgtEl>
                                          <p:spTgt spid="41"/>
                                        </p:tgtEl>
                                      </p:cBhvr>
                                    </p:animEffect>
                                  </p:childTnLst>
                                </p:cTn>
                              </p:par>
                            </p:childTnLst>
                          </p:cTn>
                        </p:par>
                      </p:childTnLst>
                    </p:cTn>
                  </p:par>
                  <p:par>
                    <p:cTn id="118" fill="hold">
                      <p:stCondLst>
                        <p:cond delay="indefinite"/>
                      </p:stCondLst>
                      <p:childTnLst>
                        <p:par>
                          <p:cTn id="119" fill="hold">
                            <p:stCondLst>
                              <p:cond delay="0"/>
                            </p:stCondLst>
                            <p:childTnLst>
                              <p:par>
                                <p:cTn id="120" presetID="22" presetClass="entr" presetSubtype="4" fill="hold" grpId="0" nodeType="clickEffect">
                                  <p:stCondLst>
                                    <p:cond delay="0"/>
                                  </p:stCondLst>
                                  <p:childTnLst>
                                    <p:set>
                                      <p:cBhvr>
                                        <p:cTn id="121" dur="1" fill="hold">
                                          <p:stCondLst>
                                            <p:cond delay="0"/>
                                          </p:stCondLst>
                                        </p:cTn>
                                        <p:tgtEl>
                                          <p:spTgt spid="30"/>
                                        </p:tgtEl>
                                        <p:attrNameLst>
                                          <p:attrName>style.visibility</p:attrName>
                                        </p:attrNameLst>
                                      </p:cBhvr>
                                      <p:to>
                                        <p:strVal val="visible"/>
                                      </p:to>
                                    </p:set>
                                    <p:animEffect transition="in" filter="wipe(down)">
                                      <p:cBhvr>
                                        <p:cTn id="122" dur="500"/>
                                        <p:tgtEl>
                                          <p:spTgt spid="30"/>
                                        </p:tgtEl>
                                      </p:cBhvr>
                                    </p:animEffect>
                                  </p:childTnLst>
                                </p:cTn>
                              </p:par>
                            </p:childTnLst>
                          </p:cTn>
                        </p:par>
                      </p:childTnLst>
                    </p:cTn>
                  </p:par>
                  <p:par>
                    <p:cTn id="123" fill="hold">
                      <p:stCondLst>
                        <p:cond delay="indefinite"/>
                      </p:stCondLst>
                      <p:childTnLst>
                        <p:par>
                          <p:cTn id="124" fill="hold">
                            <p:stCondLst>
                              <p:cond delay="0"/>
                            </p:stCondLst>
                            <p:childTnLst>
                              <p:par>
                                <p:cTn id="125" presetID="22" presetClass="entr" presetSubtype="4" fill="hold" grpId="0" nodeType="clickEffect">
                                  <p:stCondLst>
                                    <p:cond delay="0"/>
                                  </p:stCondLst>
                                  <p:childTnLst>
                                    <p:set>
                                      <p:cBhvr>
                                        <p:cTn id="126" dur="1" fill="hold">
                                          <p:stCondLst>
                                            <p:cond delay="0"/>
                                          </p:stCondLst>
                                        </p:cTn>
                                        <p:tgtEl>
                                          <p:spTgt spid="93"/>
                                        </p:tgtEl>
                                        <p:attrNameLst>
                                          <p:attrName>style.visibility</p:attrName>
                                        </p:attrNameLst>
                                      </p:cBhvr>
                                      <p:to>
                                        <p:strVal val="visible"/>
                                      </p:to>
                                    </p:set>
                                    <p:animEffect transition="in" filter="wipe(down)">
                                      <p:cBhvr>
                                        <p:cTn id="127" dur="500"/>
                                        <p:tgtEl>
                                          <p:spTgt spid="93"/>
                                        </p:tgtEl>
                                      </p:cBhvr>
                                    </p:animEffect>
                                  </p:childTnLst>
                                </p:cTn>
                              </p:par>
                            </p:childTnLst>
                          </p:cTn>
                        </p:par>
                      </p:childTnLst>
                    </p:cTn>
                  </p:par>
                  <p:par>
                    <p:cTn id="128" fill="hold">
                      <p:stCondLst>
                        <p:cond delay="indefinite"/>
                      </p:stCondLst>
                      <p:childTnLst>
                        <p:par>
                          <p:cTn id="129" fill="hold">
                            <p:stCondLst>
                              <p:cond delay="0"/>
                            </p:stCondLst>
                            <p:childTnLst>
                              <p:par>
                                <p:cTn id="130" presetID="22" presetClass="entr" presetSubtype="4" fill="hold" nodeType="clickEffect">
                                  <p:stCondLst>
                                    <p:cond delay="0"/>
                                  </p:stCondLst>
                                  <p:childTnLst>
                                    <p:set>
                                      <p:cBhvr>
                                        <p:cTn id="131" dur="1" fill="hold">
                                          <p:stCondLst>
                                            <p:cond delay="0"/>
                                          </p:stCondLst>
                                        </p:cTn>
                                        <p:tgtEl>
                                          <p:spTgt spid="45"/>
                                        </p:tgtEl>
                                        <p:attrNameLst>
                                          <p:attrName>style.visibility</p:attrName>
                                        </p:attrNameLst>
                                      </p:cBhvr>
                                      <p:to>
                                        <p:strVal val="visible"/>
                                      </p:to>
                                    </p:set>
                                    <p:animEffect transition="in" filter="wipe(down)">
                                      <p:cBhvr>
                                        <p:cTn id="132" dur="500"/>
                                        <p:tgtEl>
                                          <p:spTgt spid="45"/>
                                        </p:tgtEl>
                                      </p:cBhvr>
                                    </p:animEffect>
                                  </p:childTnLst>
                                </p:cTn>
                              </p:par>
                            </p:childTnLst>
                          </p:cTn>
                        </p:par>
                      </p:childTnLst>
                    </p:cTn>
                  </p:par>
                  <p:par>
                    <p:cTn id="133" fill="hold">
                      <p:stCondLst>
                        <p:cond delay="indefinite"/>
                      </p:stCondLst>
                      <p:childTnLst>
                        <p:par>
                          <p:cTn id="134" fill="hold">
                            <p:stCondLst>
                              <p:cond delay="0"/>
                            </p:stCondLst>
                            <p:childTnLst>
                              <p:par>
                                <p:cTn id="135" presetID="22" presetClass="entr" presetSubtype="4" fill="hold" grpId="0" nodeType="clickEffect">
                                  <p:stCondLst>
                                    <p:cond delay="0"/>
                                  </p:stCondLst>
                                  <p:childTnLst>
                                    <p:set>
                                      <p:cBhvr>
                                        <p:cTn id="136" dur="1" fill="hold">
                                          <p:stCondLst>
                                            <p:cond delay="0"/>
                                          </p:stCondLst>
                                        </p:cTn>
                                        <p:tgtEl>
                                          <p:spTgt spid="31"/>
                                        </p:tgtEl>
                                        <p:attrNameLst>
                                          <p:attrName>style.visibility</p:attrName>
                                        </p:attrNameLst>
                                      </p:cBhvr>
                                      <p:to>
                                        <p:strVal val="visible"/>
                                      </p:to>
                                    </p:set>
                                    <p:animEffect transition="in" filter="wipe(down)">
                                      <p:cBhvr>
                                        <p:cTn id="137" dur="500"/>
                                        <p:tgtEl>
                                          <p:spTgt spid="31"/>
                                        </p:tgtEl>
                                      </p:cBhvr>
                                    </p:animEffect>
                                  </p:childTnLst>
                                </p:cTn>
                              </p:par>
                            </p:childTnLst>
                          </p:cTn>
                        </p:par>
                      </p:childTnLst>
                    </p:cTn>
                  </p:par>
                  <p:par>
                    <p:cTn id="138" fill="hold">
                      <p:stCondLst>
                        <p:cond delay="indefinite"/>
                      </p:stCondLst>
                      <p:childTnLst>
                        <p:par>
                          <p:cTn id="139" fill="hold">
                            <p:stCondLst>
                              <p:cond delay="0"/>
                            </p:stCondLst>
                            <p:childTnLst>
                              <p:par>
                                <p:cTn id="140" presetID="22" presetClass="entr" presetSubtype="4" fill="hold" nodeType="clickEffect">
                                  <p:stCondLst>
                                    <p:cond delay="0"/>
                                  </p:stCondLst>
                                  <p:childTnLst>
                                    <p:set>
                                      <p:cBhvr>
                                        <p:cTn id="141" dur="1" fill="hold">
                                          <p:stCondLst>
                                            <p:cond delay="0"/>
                                          </p:stCondLst>
                                        </p:cTn>
                                        <p:tgtEl>
                                          <p:spTgt spid="49"/>
                                        </p:tgtEl>
                                        <p:attrNameLst>
                                          <p:attrName>style.visibility</p:attrName>
                                        </p:attrNameLst>
                                      </p:cBhvr>
                                      <p:to>
                                        <p:strVal val="visible"/>
                                      </p:to>
                                    </p:set>
                                    <p:animEffect transition="in" filter="wipe(down)">
                                      <p:cBhvr>
                                        <p:cTn id="142" dur="500"/>
                                        <p:tgtEl>
                                          <p:spTgt spid="49"/>
                                        </p:tgtEl>
                                      </p:cBhvr>
                                    </p:animEffect>
                                  </p:childTnLst>
                                </p:cTn>
                              </p:par>
                            </p:childTnLst>
                          </p:cTn>
                        </p:par>
                      </p:childTnLst>
                    </p:cTn>
                  </p:par>
                  <p:par>
                    <p:cTn id="143" fill="hold">
                      <p:stCondLst>
                        <p:cond delay="indefinite"/>
                      </p:stCondLst>
                      <p:childTnLst>
                        <p:par>
                          <p:cTn id="144" fill="hold">
                            <p:stCondLst>
                              <p:cond delay="0"/>
                            </p:stCondLst>
                            <p:childTnLst>
                              <p:par>
                                <p:cTn id="145" presetID="22" presetClass="entr" presetSubtype="4" fill="hold" grpId="0" nodeType="clickEffect">
                                  <p:stCondLst>
                                    <p:cond delay="0"/>
                                  </p:stCondLst>
                                  <p:childTnLst>
                                    <p:set>
                                      <p:cBhvr>
                                        <p:cTn id="146" dur="1" fill="hold">
                                          <p:stCondLst>
                                            <p:cond delay="0"/>
                                          </p:stCondLst>
                                        </p:cTn>
                                        <p:tgtEl>
                                          <p:spTgt spid="32"/>
                                        </p:tgtEl>
                                        <p:attrNameLst>
                                          <p:attrName>style.visibility</p:attrName>
                                        </p:attrNameLst>
                                      </p:cBhvr>
                                      <p:to>
                                        <p:strVal val="visible"/>
                                      </p:to>
                                    </p:set>
                                    <p:animEffect transition="in" filter="wipe(down)">
                                      <p:cBhvr>
                                        <p:cTn id="147" dur="500"/>
                                        <p:tgtEl>
                                          <p:spTgt spid="32"/>
                                        </p:tgtEl>
                                      </p:cBhvr>
                                    </p:animEffect>
                                  </p:childTnLst>
                                </p:cTn>
                              </p:par>
                            </p:childTnLst>
                          </p:cTn>
                        </p:par>
                      </p:childTnLst>
                    </p:cTn>
                  </p:par>
                  <p:par>
                    <p:cTn id="148" fill="hold">
                      <p:stCondLst>
                        <p:cond delay="indefinite"/>
                      </p:stCondLst>
                      <p:childTnLst>
                        <p:par>
                          <p:cTn id="149" fill="hold">
                            <p:stCondLst>
                              <p:cond delay="0"/>
                            </p:stCondLst>
                            <p:childTnLst>
                              <p:par>
                                <p:cTn id="150" presetID="22" presetClass="entr" presetSubtype="4" fill="hold" grpId="0" nodeType="clickEffect">
                                  <p:stCondLst>
                                    <p:cond delay="0"/>
                                  </p:stCondLst>
                                  <p:childTnLst>
                                    <p:set>
                                      <p:cBhvr>
                                        <p:cTn id="151" dur="1" fill="hold">
                                          <p:stCondLst>
                                            <p:cond delay="0"/>
                                          </p:stCondLst>
                                        </p:cTn>
                                        <p:tgtEl>
                                          <p:spTgt spid="94"/>
                                        </p:tgtEl>
                                        <p:attrNameLst>
                                          <p:attrName>style.visibility</p:attrName>
                                        </p:attrNameLst>
                                      </p:cBhvr>
                                      <p:to>
                                        <p:strVal val="visible"/>
                                      </p:to>
                                    </p:set>
                                    <p:animEffect transition="in" filter="wipe(down)">
                                      <p:cBhvr>
                                        <p:cTn id="152" dur="500"/>
                                        <p:tgtEl>
                                          <p:spTgt spid="94"/>
                                        </p:tgtEl>
                                      </p:cBhvr>
                                    </p:animEffect>
                                  </p:childTnLst>
                                </p:cTn>
                              </p:par>
                            </p:childTnLst>
                          </p:cTn>
                        </p:par>
                      </p:childTnLst>
                    </p:cTn>
                  </p:par>
                  <p:par>
                    <p:cTn id="153" fill="hold">
                      <p:stCondLst>
                        <p:cond delay="indefinite"/>
                      </p:stCondLst>
                      <p:childTnLst>
                        <p:par>
                          <p:cTn id="154" fill="hold">
                            <p:stCondLst>
                              <p:cond delay="0"/>
                            </p:stCondLst>
                            <p:childTnLst>
                              <p:par>
                                <p:cTn id="155" presetID="22" presetClass="entr" presetSubtype="4" fill="hold" nodeType="clickEffect">
                                  <p:stCondLst>
                                    <p:cond delay="0"/>
                                  </p:stCondLst>
                                  <p:childTnLst>
                                    <p:set>
                                      <p:cBhvr>
                                        <p:cTn id="156" dur="1" fill="hold">
                                          <p:stCondLst>
                                            <p:cond delay="0"/>
                                          </p:stCondLst>
                                        </p:cTn>
                                        <p:tgtEl>
                                          <p:spTgt spid="51"/>
                                        </p:tgtEl>
                                        <p:attrNameLst>
                                          <p:attrName>style.visibility</p:attrName>
                                        </p:attrNameLst>
                                      </p:cBhvr>
                                      <p:to>
                                        <p:strVal val="visible"/>
                                      </p:to>
                                    </p:set>
                                    <p:animEffect transition="in" filter="wipe(down)">
                                      <p:cBhvr>
                                        <p:cTn id="157" dur="500"/>
                                        <p:tgtEl>
                                          <p:spTgt spid="51"/>
                                        </p:tgtEl>
                                      </p:cBhvr>
                                    </p:animEffect>
                                  </p:childTnLst>
                                </p:cTn>
                              </p:par>
                            </p:childTnLst>
                          </p:cTn>
                        </p:par>
                      </p:childTnLst>
                    </p:cTn>
                  </p:par>
                  <p:par>
                    <p:cTn id="158" fill="hold">
                      <p:stCondLst>
                        <p:cond delay="indefinite"/>
                      </p:stCondLst>
                      <p:childTnLst>
                        <p:par>
                          <p:cTn id="159" fill="hold">
                            <p:stCondLst>
                              <p:cond delay="0"/>
                            </p:stCondLst>
                            <p:childTnLst>
                              <p:par>
                                <p:cTn id="160" presetID="22" presetClass="entr" presetSubtype="4" fill="hold" grpId="0" nodeType="clickEffect">
                                  <p:stCondLst>
                                    <p:cond delay="0"/>
                                  </p:stCondLst>
                                  <p:childTnLst>
                                    <p:set>
                                      <p:cBhvr>
                                        <p:cTn id="161" dur="1" fill="hold">
                                          <p:stCondLst>
                                            <p:cond delay="0"/>
                                          </p:stCondLst>
                                        </p:cTn>
                                        <p:tgtEl>
                                          <p:spTgt spid="34"/>
                                        </p:tgtEl>
                                        <p:attrNameLst>
                                          <p:attrName>style.visibility</p:attrName>
                                        </p:attrNameLst>
                                      </p:cBhvr>
                                      <p:to>
                                        <p:strVal val="visible"/>
                                      </p:to>
                                    </p:set>
                                    <p:animEffect transition="in" filter="wipe(down)">
                                      <p:cBhvr>
                                        <p:cTn id="162" dur="500"/>
                                        <p:tgtEl>
                                          <p:spTgt spid="34"/>
                                        </p:tgtEl>
                                      </p:cBhvr>
                                    </p:animEffect>
                                  </p:childTnLst>
                                </p:cTn>
                              </p:par>
                            </p:childTnLst>
                          </p:cTn>
                        </p:par>
                      </p:childTnLst>
                    </p:cTn>
                  </p:par>
                  <p:par>
                    <p:cTn id="163" fill="hold">
                      <p:stCondLst>
                        <p:cond delay="indefinite"/>
                      </p:stCondLst>
                      <p:childTnLst>
                        <p:par>
                          <p:cTn id="164" fill="hold">
                            <p:stCondLst>
                              <p:cond delay="0"/>
                            </p:stCondLst>
                            <p:childTnLst>
                              <p:par>
                                <p:cTn id="165" presetID="22" presetClass="entr" presetSubtype="4" fill="hold" grpId="0" nodeType="clickEffect">
                                  <p:stCondLst>
                                    <p:cond delay="0"/>
                                  </p:stCondLst>
                                  <p:childTnLst>
                                    <p:set>
                                      <p:cBhvr>
                                        <p:cTn id="166" dur="1" fill="hold">
                                          <p:stCondLst>
                                            <p:cond delay="0"/>
                                          </p:stCondLst>
                                        </p:cTn>
                                        <p:tgtEl>
                                          <p:spTgt spid="95"/>
                                        </p:tgtEl>
                                        <p:attrNameLst>
                                          <p:attrName>style.visibility</p:attrName>
                                        </p:attrNameLst>
                                      </p:cBhvr>
                                      <p:to>
                                        <p:strVal val="visible"/>
                                      </p:to>
                                    </p:set>
                                    <p:animEffect transition="in" filter="wipe(down)">
                                      <p:cBhvr>
                                        <p:cTn id="167" dur="500"/>
                                        <p:tgtEl>
                                          <p:spTgt spid="95"/>
                                        </p:tgtEl>
                                      </p:cBhvr>
                                    </p:animEffect>
                                  </p:childTnLst>
                                </p:cTn>
                              </p:par>
                            </p:childTnLst>
                          </p:cTn>
                        </p:par>
                      </p:childTnLst>
                    </p:cTn>
                  </p:par>
                  <p:par>
                    <p:cTn id="168" fill="hold">
                      <p:stCondLst>
                        <p:cond delay="indefinite"/>
                      </p:stCondLst>
                      <p:childTnLst>
                        <p:par>
                          <p:cTn id="169" fill="hold">
                            <p:stCondLst>
                              <p:cond delay="0"/>
                            </p:stCondLst>
                            <p:childTnLst>
                              <p:par>
                                <p:cTn id="170" presetID="22" presetClass="entr" presetSubtype="4" fill="hold" nodeType="clickEffect">
                                  <p:stCondLst>
                                    <p:cond delay="0"/>
                                  </p:stCondLst>
                                  <p:childTnLst>
                                    <p:set>
                                      <p:cBhvr>
                                        <p:cTn id="171" dur="1" fill="hold">
                                          <p:stCondLst>
                                            <p:cond delay="0"/>
                                          </p:stCondLst>
                                        </p:cTn>
                                        <p:tgtEl>
                                          <p:spTgt spid="54"/>
                                        </p:tgtEl>
                                        <p:attrNameLst>
                                          <p:attrName>style.visibility</p:attrName>
                                        </p:attrNameLst>
                                      </p:cBhvr>
                                      <p:to>
                                        <p:strVal val="visible"/>
                                      </p:to>
                                    </p:set>
                                    <p:animEffect transition="in" filter="wipe(down)">
                                      <p:cBhvr>
                                        <p:cTn id="172" dur="500"/>
                                        <p:tgtEl>
                                          <p:spTgt spid="54"/>
                                        </p:tgtEl>
                                      </p:cBhvr>
                                    </p:animEffect>
                                  </p:childTnLst>
                                </p:cTn>
                              </p:par>
                            </p:childTnLst>
                          </p:cTn>
                        </p:par>
                      </p:childTnLst>
                    </p:cTn>
                  </p:par>
                  <p:par>
                    <p:cTn id="173" fill="hold">
                      <p:stCondLst>
                        <p:cond delay="indefinite"/>
                      </p:stCondLst>
                      <p:childTnLst>
                        <p:par>
                          <p:cTn id="174" fill="hold">
                            <p:stCondLst>
                              <p:cond delay="0"/>
                            </p:stCondLst>
                            <p:childTnLst>
                              <p:par>
                                <p:cTn id="175" presetID="22" presetClass="entr" presetSubtype="4" fill="hold" grpId="0" nodeType="clickEffect">
                                  <p:stCondLst>
                                    <p:cond delay="0"/>
                                  </p:stCondLst>
                                  <p:childTnLst>
                                    <p:set>
                                      <p:cBhvr>
                                        <p:cTn id="176" dur="1" fill="hold">
                                          <p:stCondLst>
                                            <p:cond delay="0"/>
                                          </p:stCondLst>
                                        </p:cTn>
                                        <p:tgtEl>
                                          <p:spTgt spid="33"/>
                                        </p:tgtEl>
                                        <p:attrNameLst>
                                          <p:attrName>style.visibility</p:attrName>
                                        </p:attrNameLst>
                                      </p:cBhvr>
                                      <p:to>
                                        <p:strVal val="visible"/>
                                      </p:to>
                                    </p:set>
                                    <p:animEffect transition="in" filter="wipe(down)">
                                      <p:cBhvr>
                                        <p:cTn id="177" dur="500"/>
                                        <p:tgtEl>
                                          <p:spTgt spid="33"/>
                                        </p:tgtEl>
                                      </p:cBhvr>
                                    </p:animEffect>
                                  </p:childTnLst>
                                </p:cTn>
                              </p:par>
                            </p:childTnLst>
                          </p:cTn>
                        </p:par>
                      </p:childTnLst>
                    </p:cTn>
                  </p:par>
                  <p:par>
                    <p:cTn id="178" fill="hold">
                      <p:stCondLst>
                        <p:cond delay="indefinite"/>
                      </p:stCondLst>
                      <p:childTnLst>
                        <p:par>
                          <p:cTn id="179" fill="hold">
                            <p:stCondLst>
                              <p:cond delay="0"/>
                            </p:stCondLst>
                            <p:childTnLst>
                              <p:par>
                                <p:cTn id="180" presetID="22" presetClass="entr" presetSubtype="4" fill="hold" nodeType="clickEffect">
                                  <p:stCondLst>
                                    <p:cond delay="0"/>
                                  </p:stCondLst>
                                  <p:childTnLst>
                                    <p:set>
                                      <p:cBhvr>
                                        <p:cTn id="181" dur="1" fill="hold">
                                          <p:stCondLst>
                                            <p:cond delay="0"/>
                                          </p:stCondLst>
                                        </p:cTn>
                                        <p:tgtEl>
                                          <p:spTgt spid="57"/>
                                        </p:tgtEl>
                                        <p:attrNameLst>
                                          <p:attrName>style.visibility</p:attrName>
                                        </p:attrNameLst>
                                      </p:cBhvr>
                                      <p:to>
                                        <p:strVal val="visible"/>
                                      </p:to>
                                    </p:set>
                                    <p:animEffect transition="in" filter="wipe(down)">
                                      <p:cBhvr>
                                        <p:cTn id="182" dur="500"/>
                                        <p:tgtEl>
                                          <p:spTgt spid="57"/>
                                        </p:tgtEl>
                                      </p:cBhvr>
                                    </p:animEffect>
                                  </p:childTnLst>
                                </p:cTn>
                              </p:par>
                            </p:childTnLst>
                          </p:cTn>
                        </p:par>
                      </p:childTnLst>
                    </p:cTn>
                  </p:par>
                  <p:par>
                    <p:cTn id="183" fill="hold">
                      <p:stCondLst>
                        <p:cond delay="indefinite"/>
                      </p:stCondLst>
                      <p:childTnLst>
                        <p:par>
                          <p:cTn id="184" fill="hold">
                            <p:stCondLst>
                              <p:cond delay="0"/>
                            </p:stCondLst>
                            <p:childTnLst>
                              <p:par>
                                <p:cTn id="185" presetID="22" presetClass="entr" presetSubtype="4" fill="hold" grpId="0" nodeType="clickEffect">
                                  <p:stCondLst>
                                    <p:cond delay="0"/>
                                  </p:stCondLst>
                                  <p:childTnLst>
                                    <p:set>
                                      <p:cBhvr>
                                        <p:cTn id="186" dur="1" fill="hold">
                                          <p:stCondLst>
                                            <p:cond delay="0"/>
                                          </p:stCondLst>
                                        </p:cTn>
                                        <p:tgtEl>
                                          <p:spTgt spid="35"/>
                                        </p:tgtEl>
                                        <p:attrNameLst>
                                          <p:attrName>style.visibility</p:attrName>
                                        </p:attrNameLst>
                                      </p:cBhvr>
                                      <p:to>
                                        <p:strVal val="visible"/>
                                      </p:to>
                                    </p:set>
                                    <p:animEffect transition="in" filter="wipe(down)">
                                      <p:cBhvr>
                                        <p:cTn id="187"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9" grpId="0" animBg="1"/>
      <p:bldP spid="10" grpId="0" animBg="1"/>
      <p:bldP spid="2" grpId="0" animBg="1"/>
      <p:bldP spid="3" grpId="0" animBg="1"/>
      <p:bldP spid="8" grpId="0" animBg="1"/>
      <p:bldP spid="15" grpId="0" animBg="1"/>
      <p:bldP spid="27" grpId="0" animBg="1"/>
      <p:bldP spid="28" grpId="0" animBg="1"/>
      <p:bldP spid="30" grpId="0" animBg="1"/>
      <p:bldP spid="31" grpId="0" animBg="1"/>
      <p:bldP spid="32" grpId="0" animBg="1"/>
      <p:bldP spid="33" grpId="0" animBg="1"/>
      <p:bldP spid="34" grpId="0" animBg="1"/>
      <p:bldP spid="35" grpId="0" animBg="1"/>
      <p:bldP spid="90" grpId="0" animBg="1"/>
      <p:bldP spid="91" grpId="0" animBg="1"/>
      <p:bldP spid="92" grpId="0" animBg="1"/>
      <p:bldP spid="93" grpId="0" animBg="1"/>
      <p:bldP spid="94" grpId="0" animBg="1"/>
      <p:bldP spid="9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riangle isocèle 1"/>
          <p:cNvSpPr/>
          <p:nvPr/>
        </p:nvSpPr>
        <p:spPr>
          <a:xfrm>
            <a:off x="1928794" y="1214422"/>
            <a:ext cx="5143536" cy="4286280"/>
          </a:xfrm>
          <a:prstGeom prst="triangle">
            <a:avLst>
              <a:gd name="adj" fmla="val 52039"/>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4" name="ZoneTexte 3"/>
          <p:cNvSpPr txBox="1"/>
          <p:nvPr/>
        </p:nvSpPr>
        <p:spPr>
          <a:xfrm>
            <a:off x="0" y="0"/>
            <a:ext cx="9144000" cy="1446550"/>
          </a:xfrm>
          <a:prstGeom prst="rect">
            <a:avLst/>
          </a:prstGeom>
          <a:noFill/>
        </p:spPr>
        <p:txBody>
          <a:bodyPr wrap="square" rtlCol="0">
            <a:spAutoFit/>
          </a:bodyPr>
          <a:lstStyle/>
          <a:p>
            <a:pPr algn="ctr" rtl="1"/>
            <a:r>
              <a:rPr lang="ar-MA" sz="4400" b="1" dirty="0" smtClean="0">
                <a:solidFill>
                  <a:schemeClr val="accent4">
                    <a:lumMod val="50000"/>
                  </a:schemeClr>
                </a:solidFill>
              </a:rPr>
              <a:t>إبداع وتنشيط وضعيات ذات معنى لدى المتعلمين، بدلا عن امتلاك خبرة نقل المعارف وعرض الحلول</a:t>
            </a:r>
            <a:endParaRPr lang="fr-FR" sz="4400" dirty="0">
              <a:solidFill>
                <a:schemeClr val="accent4">
                  <a:lumMod val="50000"/>
                </a:schemeClr>
              </a:solidFill>
            </a:endParaRPr>
          </a:p>
        </p:txBody>
      </p:sp>
      <p:sp>
        <p:nvSpPr>
          <p:cNvPr id="7" name="ZoneTexte 6"/>
          <p:cNvSpPr txBox="1"/>
          <p:nvPr/>
        </p:nvSpPr>
        <p:spPr>
          <a:xfrm>
            <a:off x="357162" y="1857364"/>
            <a:ext cx="1538883" cy="4714884"/>
          </a:xfrm>
          <a:prstGeom prst="rect">
            <a:avLst/>
          </a:prstGeom>
          <a:noFill/>
        </p:spPr>
        <p:txBody>
          <a:bodyPr vert="vert" wrap="square" rtlCol="0">
            <a:spAutoFit/>
          </a:bodyPr>
          <a:lstStyle/>
          <a:p>
            <a:pPr algn="ctr" rtl="1"/>
            <a:r>
              <a:rPr lang="ar-MA" sz="4400" b="1" dirty="0" smtClean="0">
                <a:solidFill>
                  <a:schemeClr val="accent6">
                    <a:lumMod val="75000"/>
                  </a:schemeClr>
                </a:solidFill>
              </a:rPr>
              <a:t>تمكين المتعلمين من منهجية تأسيس التعلمات</a:t>
            </a:r>
            <a:endParaRPr lang="fr-FR" sz="4400" dirty="0">
              <a:solidFill>
                <a:schemeClr val="accent6">
                  <a:lumMod val="75000"/>
                </a:schemeClr>
              </a:solidFill>
            </a:endParaRPr>
          </a:p>
        </p:txBody>
      </p:sp>
      <p:sp>
        <p:nvSpPr>
          <p:cNvPr id="8" name="ZoneTexte 7"/>
          <p:cNvSpPr txBox="1"/>
          <p:nvPr/>
        </p:nvSpPr>
        <p:spPr>
          <a:xfrm>
            <a:off x="7286669" y="1785926"/>
            <a:ext cx="1538883" cy="4714884"/>
          </a:xfrm>
          <a:prstGeom prst="rect">
            <a:avLst/>
          </a:prstGeom>
          <a:noFill/>
        </p:spPr>
        <p:txBody>
          <a:bodyPr vert="vert" wrap="square" rtlCol="0">
            <a:spAutoFit/>
          </a:bodyPr>
          <a:lstStyle/>
          <a:p>
            <a:pPr algn="ctr" rtl="1"/>
            <a:r>
              <a:rPr lang="ar-MA" sz="4400" b="1" dirty="0" smtClean="0">
                <a:solidFill>
                  <a:schemeClr val="accent5">
                    <a:lumMod val="75000"/>
                  </a:schemeClr>
                </a:solidFill>
              </a:rPr>
              <a:t>إنماء دافعية المتعلمين للبحث وبناء التعلمات</a:t>
            </a:r>
            <a:endParaRPr lang="fr-FR" sz="4400" dirty="0">
              <a:solidFill>
                <a:schemeClr val="accent5">
                  <a:lumMod val="75000"/>
                </a:schemeClr>
              </a:solidFill>
            </a:endParaRPr>
          </a:p>
        </p:txBody>
      </p:sp>
      <p:sp>
        <p:nvSpPr>
          <p:cNvPr id="9" name="Ellipse 8"/>
          <p:cNvSpPr/>
          <p:nvPr/>
        </p:nvSpPr>
        <p:spPr>
          <a:xfrm>
            <a:off x="3357554" y="2357430"/>
            <a:ext cx="2500330" cy="2928958"/>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MA" sz="4600" b="1" dirty="0" smtClean="0"/>
              <a:t>التعلم التفاعلي المرح</a:t>
            </a:r>
            <a:endParaRPr lang="fr-FR" sz="4600" dirty="0" smtClean="0"/>
          </a:p>
          <a:p>
            <a:pPr algn="ct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diamond(in)">
                                      <p:cBhvr>
                                        <p:cTn id="13" dur="20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27" presetClass="entr" presetSubtype="0" fill="hold" nodeType="clickEffect">
                                  <p:stCondLst>
                                    <p:cond delay="0"/>
                                  </p:stCondLst>
                                  <p:iterate type="lt">
                                    <p:tmPct val="50000"/>
                                  </p:iterate>
                                  <p:childTnLst>
                                    <p:set>
                                      <p:cBhvr>
                                        <p:cTn id="17" dur="1" fill="hold">
                                          <p:stCondLst>
                                            <p:cond delay="0"/>
                                          </p:stCondLst>
                                        </p:cTn>
                                        <p:tgtEl>
                                          <p:spTgt spid="4">
                                            <p:txEl>
                                              <p:pRg st="0" end="0"/>
                                            </p:txEl>
                                          </p:spTgt>
                                        </p:tgtEl>
                                        <p:attrNameLst>
                                          <p:attrName>style.visibility</p:attrName>
                                        </p:attrNameLst>
                                      </p:cBhvr>
                                      <p:to>
                                        <p:strVal val="visible"/>
                                      </p:to>
                                    </p:set>
                                    <p:anim calcmode="discrete" valueType="clr">
                                      <p:cBhvr override="childStyle">
                                        <p:cTn id="18" dur="80"/>
                                        <p:tgtEl>
                                          <p:spTgt spid="4">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4">
                                            <p:txEl>
                                              <p:pRg st="0" end="0"/>
                                            </p:txEl>
                                          </p:spTgt>
                                        </p:tgtEl>
                                        <p:attrNameLst>
                                          <p:attrName>fillcolor</p:attrName>
                                        </p:attrNameLst>
                                      </p:cBhvr>
                                      <p:tavLst>
                                        <p:tav tm="0">
                                          <p:val>
                                            <p:clrVal>
                                              <a:schemeClr val="accent2"/>
                                            </p:clrVal>
                                          </p:val>
                                        </p:tav>
                                        <p:tav tm="50000">
                                          <p:val>
                                            <p:clrVal>
                                              <a:schemeClr val="hlink"/>
                                            </p:clrVal>
                                          </p:val>
                                        </p:tav>
                                      </p:tavLst>
                                    </p:anim>
                                    <p:set>
                                      <p:cBhvr>
                                        <p:cTn id="20" dur="80"/>
                                        <p:tgtEl>
                                          <p:spTgt spid="4">
                                            <p:txEl>
                                              <p:pRg st="0" end="0"/>
                                            </p:txEl>
                                          </p:spTgt>
                                        </p:tgtEl>
                                        <p:attrNameLst>
                                          <p:attrName>fill.type</p:attrName>
                                        </p:attrNameLst>
                                      </p:cBhvr>
                                      <p:to>
                                        <p:strVal val="solid"/>
                                      </p:to>
                                    </p:set>
                                  </p:childTnLst>
                                </p:cTn>
                              </p:par>
                            </p:childTnLst>
                          </p:cTn>
                        </p:par>
                      </p:childTnLst>
                    </p:cTn>
                  </p:par>
                  <p:par>
                    <p:cTn id="21" fill="hold">
                      <p:stCondLst>
                        <p:cond delay="indefinite"/>
                      </p:stCondLst>
                      <p:childTnLst>
                        <p:par>
                          <p:cTn id="22" fill="hold">
                            <p:stCondLst>
                              <p:cond delay="0"/>
                            </p:stCondLst>
                            <p:childTnLst>
                              <p:par>
                                <p:cTn id="23" presetID="16" presetClass="entr" presetSubtype="26" fill="hold"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Effect transition="in" filter="barn(inHorizontal)">
                                      <p:cBhvr>
                                        <p:cTn id="25" dur="3000"/>
                                        <p:tgtEl>
                                          <p:spTgt spid="7">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nodeType="clickEffect">
                                  <p:stCondLst>
                                    <p:cond delay="0"/>
                                  </p:stCondLst>
                                  <p:childTnLst>
                                    <p:set>
                                      <p:cBhvr>
                                        <p:cTn id="29" dur="1" fill="hold">
                                          <p:stCondLst>
                                            <p:cond delay="0"/>
                                          </p:stCondLst>
                                        </p:cTn>
                                        <p:tgtEl>
                                          <p:spTgt spid="8">
                                            <p:txEl>
                                              <p:pRg st="0" end="0"/>
                                            </p:txEl>
                                          </p:spTgt>
                                        </p:tgtEl>
                                        <p:attrNameLst>
                                          <p:attrName>style.visibility</p:attrName>
                                        </p:attrNameLst>
                                      </p:cBhvr>
                                      <p:to>
                                        <p:strVal val="visible"/>
                                      </p:to>
                                    </p:set>
                                    <p:animEffect transition="in" filter="wipe(down)">
                                      <p:cBhvr>
                                        <p:cTn id="30" dur="580">
                                          <p:stCondLst>
                                            <p:cond delay="0"/>
                                          </p:stCondLst>
                                        </p:cTn>
                                        <p:tgtEl>
                                          <p:spTgt spid="8">
                                            <p:txEl>
                                              <p:pRg st="0" end="0"/>
                                            </p:txEl>
                                          </p:spTgt>
                                        </p:tgtEl>
                                      </p:cBhvr>
                                    </p:animEffect>
                                    <p:anim calcmode="lin" valueType="num">
                                      <p:cBhvr>
                                        <p:cTn id="31" dur="1822" tmFilter="0,0; 0.14,0.36; 0.43,0.73; 0.71,0.91; 1.0,1.0">
                                          <p:stCondLst>
                                            <p:cond delay="0"/>
                                          </p:stCondLst>
                                        </p:cTn>
                                        <p:tgtEl>
                                          <p:spTgt spid="8">
                                            <p:txEl>
                                              <p:pRg st="0" end="0"/>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8">
                                            <p:txEl>
                                              <p:pRg st="0" end="0"/>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8">
                                            <p:txEl>
                                              <p:pRg st="0" end="0"/>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8">
                                            <p:txEl>
                                              <p:pRg st="0" end="0"/>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8">
                                            <p:txEl>
                                              <p:pRg st="0" end="0"/>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8">
                                            <p:txEl>
                                              <p:pRg st="0" end="0"/>
                                            </p:txEl>
                                          </p:spTgt>
                                        </p:tgtEl>
                                      </p:cBhvr>
                                      <p:to x="100000" y="60000"/>
                                    </p:animScale>
                                    <p:animScale>
                                      <p:cBhvr>
                                        <p:cTn id="37" dur="166" decel="50000">
                                          <p:stCondLst>
                                            <p:cond delay="676"/>
                                          </p:stCondLst>
                                        </p:cTn>
                                        <p:tgtEl>
                                          <p:spTgt spid="8">
                                            <p:txEl>
                                              <p:pRg st="0" end="0"/>
                                            </p:txEl>
                                          </p:spTgt>
                                        </p:tgtEl>
                                      </p:cBhvr>
                                      <p:to x="100000" y="100000"/>
                                    </p:animScale>
                                    <p:animScale>
                                      <p:cBhvr>
                                        <p:cTn id="38" dur="26">
                                          <p:stCondLst>
                                            <p:cond delay="1312"/>
                                          </p:stCondLst>
                                        </p:cTn>
                                        <p:tgtEl>
                                          <p:spTgt spid="8">
                                            <p:txEl>
                                              <p:pRg st="0" end="0"/>
                                            </p:txEl>
                                          </p:spTgt>
                                        </p:tgtEl>
                                      </p:cBhvr>
                                      <p:to x="100000" y="80000"/>
                                    </p:animScale>
                                    <p:animScale>
                                      <p:cBhvr>
                                        <p:cTn id="39" dur="166" decel="50000">
                                          <p:stCondLst>
                                            <p:cond delay="1338"/>
                                          </p:stCondLst>
                                        </p:cTn>
                                        <p:tgtEl>
                                          <p:spTgt spid="8">
                                            <p:txEl>
                                              <p:pRg st="0" end="0"/>
                                            </p:txEl>
                                          </p:spTgt>
                                        </p:tgtEl>
                                      </p:cBhvr>
                                      <p:to x="100000" y="100000"/>
                                    </p:animScale>
                                    <p:animScale>
                                      <p:cBhvr>
                                        <p:cTn id="40" dur="26">
                                          <p:stCondLst>
                                            <p:cond delay="1642"/>
                                          </p:stCondLst>
                                        </p:cTn>
                                        <p:tgtEl>
                                          <p:spTgt spid="8">
                                            <p:txEl>
                                              <p:pRg st="0" end="0"/>
                                            </p:txEl>
                                          </p:spTgt>
                                        </p:tgtEl>
                                      </p:cBhvr>
                                      <p:to x="100000" y="90000"/>
                                    </p:animScale>
                                    <p:animScale>
                                      <p:cBhvr>
                                        <p:cTn id="41" dur="166" decel="50000">
                                          <p:stCondLst>
                                            <p:cond delay="1668"/>
                                          </p:stCondLst>
                                        </p:cTn>
                                        <p:tgtEl>
                                          <p:spTgt spid="8">
                                            <p:txEl>
                                              <p:pRg st="0" end="0"/>
                                            </p:txEl>
                                          </p:spTgt>
                                        </p:tgtEl>
                                      </p:cBhvr>
                                      <p:to x="100000" y="100000"/>
                                    </p:animScale>
                                    <p:animScale>
                                      <p:cBhvr>
                                        <p:cTn id="42" dur="26">
                                          <p:stCondLst>
                                            <p:cond delay="1808"/>
                                          </p:stCondLst>
                                        </p:cTn>
                                        <p:tgtEl>
                                          <p:spTgt spid="8">
                                            <p:txEl>
                                              <p:pRg st="0" end="0"/>
                                            </p:txEl>
                                          </p:spTgt>
                                        </p:tgtEl>
                                      </p:cBhvr>
                                      <p:to x="100000" y="95000"/>
                                    </p:animScale>
                                    <p:animScale>
                                      <p:cBhvr>
                                        <p:cTn id="43" dur="166" decel="50000">
                                          <p:stCondLst>
                                            <p:cond delay="1834"/>
                                          </p:stCondLst>
                                        </p:cTn>
                                        <p:tgtEl>
                                          <p:spTgt spid="8">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FFEFD1"/>
            </a:gs>
            <a:gs pos="64999">
              <a:srgbClr val="F0EBD5"/>
            </a:gs>
            <a:gs pos="100000">
              <a:srgbClr val="D1C39F"/>
            </a:gs>
          </a:gsLst>
          <a:lin ang="5400000" scaled="0"/>
        </a:gradFill>
        <a:effectLst/>
      </p:bgPr>
    </p:bg>
    <p:spTree>
      <p:nvGrpSpPr>
        <p:cNvPr id="1" name=""/>
        <p:cNvGrpSpPr/>
        <p:nvPr/>
      </p:nvGrpSpPr>
      <p:grpSpPr>
        <a:xfrm>
          <a:off x="0" y="0"/>
          <a:ext cx="0" cy="0"/>
          <a:chOff x="0" y="0"/>
          <a:chExt cx="0" cy="0"/>
        </a:xfrm>
      </p:grpSpPr>
      <p:sp>
        <p:nvSpPr>
          <p:cNvPr id="6" name="ZoneTexte 5"/>
          <p:cNvSpPr txBox="1"/>
          <p:nvPr/>
        </p:nvSpPr>
        <p:spPr>
          <a:xfrm>
            <a:off x="0" y="1571612"/>
            <a:ext cx="9144000" cy="2123658"/>
          </a:xfrm>
          <a:prstGeom prst="rect">
            <a:avLst/>
          </a:prstGeom>
          <a:blipFill>
            <a:blip r:embed="rId3"/>
            <a:stretch>
              <a:fillRect/>
            </a:stretch>
          </a:blipFill>
        </p:spPr>
        <p:txBody>
          <a:bodyPr wrap="square" rtlCol="0">
            <a:spAutoFit/>
          </a:bodyPr>
          <a:lstStyle/>
          <a:p>
            <a:pPr algn="ctr"/>
            <a:r>
              <a:rPr lang="fr-FR" sz="6600" b="1" dirty="0" smtClean="0">
                <a:solidFill>
                  <a:srgbClr val="FF0000"/>
                </a:solidFill>
              </a:rPr>
              <a:t>Des Compétences pour enseigner</a:t>
            </a:r>
            <a:endParaRPr lang="fr-FR" sz="6600" b="1" dirty="0">
              <a:solidFill>
                <a:srgbClr val="FF0000"/>
              </a:solidFill>
            </a:endParaRPr>
          </a:p>
        </p:txBody>
      </p:sp>
      <p:sp>
        <p:nvSpPr>
          <p:cNvPr id="3" name="Flèche vers le haut 2"/>
          <p:cNvSpPr/>
          <p:nvPr/>
        </p:nvSpPr>
        <p:spPr>
          <a:xfrm>
            <a:off x="3786182" y="571480"/>
            <a:ext cx="1143008" cy="1000132"/>
          </a:xfrm>
          <a:prstGeom prst="up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p:cNvSpPr txBox="1"/>
          <p:nvPr/>
        </p:nvSpPr>
        <p:spPr>
          <a:xfrm>
            <a:off x="785786" y="0"/>
            <a:ext cx="7000924" cy="707886"/>
          </a:xfrm>
          <a:prstGeom prst="rect">
            <a:avLst/>
          </a:prstGeom>
          <a:noFill/>
        </p:spPr>
        <p:txBody>
          <a:bodyPr wrap="square" rtlCol="0">
            <a:spAutoFit/>
          </a:bodyPr>
          <a:lstStyle/>
          <a:p>
            <a:pPr algn="r" rtl="1"/>
            <a:r>
              <a:rPr lang="ar-MA" sz="4000" b="1" dirty="0" err="1" smtClean="0">
                <a:solidFill>
                  <a:schemeClr val="accent6">
                    <a:lumMod val="50000"/>
                  </a:schemeClr>
                </a:solidFill>
              </a:rPr>
              <a:t>كفايات</a:t>
            </a:r>
            <a:r>
              <a:rPr lang="ar-MA" sz="4000" b="1" dirty="0" smtClean="0">
                <a:solidFill>
                  <a:schemeClr val="accent6">
                    <a:lumMod val="50000"/>
                  </a:schemeClr>
                </a:solidFill>
              </a:rPr>
              <a:t> تتعلق بتدبير القسم رفقة المتعلمين</a:t>
            </a:r>
            <a:endParaRPr lang="fr-FR" sz="4000" b="1" dirty="0">
              <a:solidFill>
                <a:schemeClr val="accent6">
                  <a:lumMod val="50000"/>
                </a:schemeClr>
              </a:solidFill>
            </a:endParaRPr>
          </a:p>
        </p:txBody>
      </p:sp>
      <p:cxnSp>
        <p:nvCxnSpPr>
          <p:cNvPr id="7" name="Connecteur droit avec flèche 6"/>
          <p:cNvCxnSpPr/>
          <p:nvPr/>
        </p:nvCxnSpPr>
        <p:spPr>
          <a:xfrm>
            <a:off x="5286380" y="3714752"/>
            <a:ext cx="2428892" cy="10001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rot="16200000" flipH="1">
            <a:off x="4393405" y="4250537"/>
            <a:ext cx="1214446"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rot="10800000" flipV="1">
            <a:off x="1500166" y="3643314"/>
            <a:ext cx="2714644" cy="17145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a:endCxn id="27" idx="0"/>
          </p:cNvCxnSpPr>
          <p:nvPr/>
        </p:nvCxnSpPr>
        <p:spPr>
          <a:xfrm>
            <a:off x="5000628" y="3786190"/>
            <a:ext cx="2500314" cy="21431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Connecteur droit avec flèche 20"/>
          <p:cNvCxnSpPr/>
          <p:nvPr/>
        </p:nvCxnSpPr>
        <p:spPr>
          <a:xfrm rot="10800000" flipV="1">
            <a:off x="3143240" y="3714752"/>
            <a:ext cx="1428760" cy="135732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Connecteur droit avec flèche 23"/>
          <p:cNvCxnSpPr/>
          <p:nvPr/>
        </p:nvCxnSpPr>
        <p:spPr>
          <a:xfrm rot="5400000">
            <a:off x="3286116" y="4714884"/>
            <a:ext cx="2286016" cy="5715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5" name="ZoneTexte 24"/>
          <p:cNvSpPr txBox="1"/>
          <p:nvPr/>
        </p:nvSpPr>
        <p:spPr>
          <a:xfrm>
            <a:off x="6929454" y="4643447"/>
            <a:ext cx="2214546" cy="954107"/>
          </a:xfrm>
          <a:prstGeom prst="rect">
            <a:avLst/>
          </a:prstGeom>
          <a:noFill/>
        </p:spPr>
        <p:txBody>
          <a:bodyPr wrap="square" rtlCol="0">
            <a:spAutoFit/>
          </a:bodyPr>
          <a:lstStyle/>
          <a:p>
            <a:pPr algn="r" rtl="1"/>
            <a:r>
              <a:rPr lang="ar-MA" sz="2800" b="1" dirty="0" smtClean="0"/>
              <a:t>تدبير التعاون مع باقي المدرسين</a:t>
            </a:r>
            <a:endParaRPr lang="fr-FR" sz="2800" b="1" dirty="0"/>
          </a:p>
        </p:txBody>
      </p:sp>
      <p:sp>
        <p:nvSpPr>
          <p:cNvPr id="27" name="ZoneTexte 26"/>
          <p:cNvSpPr txBox="1"/>
          <p:nvPr/>
        </p:nvSpPr>
        <p:spPr>
          <a:xfrm>
            <a:off x="5857884" y="5929330"/>
            <a:ext cx="3286116" cy="954107"/>
          </a:xfrm>
          <a:prstGeom prst="rect">
            <a:avLst/>
          </a:prstGeom>
          <a:noFill/>
        </p:spPr>
        <p:txBody>
          <a:bodyPr wrap="square" rtlCol="0">
            <a:spAutoFit/>
          </a:bodyPr>
          <a:lstStyle/>
          <a:p>
            <a:pPr algn="ctr" rtl="1"/>
            <a:r>
              <a:rPr lang="ar-MA" sz="2800" b="1" dirty="0" smtClean="0"/>
              <a:t>حسن مواجهة المعضلات الأخلاقية بالمحيط الدراسي</a:t>
            </a:r>
            <a:endParaRPr lang="fr-FR" sz="2800" b="1" dirty="0"/>
          </a:p>
        </p:txBody>
      </p:sp>
      <p:sp>
        <p:nvSpPr>
          <p:cNvPr id="34" name="ZoneTexte 33"/>
          <p:cNvSpPr txBox="1"/>
          <p:nvPr/>
        </p:nvSpPr>
        <p:spPr>
          <a:xfrm>
            <a:off x="2214546" y="6215083"/>
            <a:ext cx="3429024" cy="584775"/>
          </a:xfrm>
          <a:prstGeom prst="rect">
            <a:avLst/>
          </a:prstGeom>
          <a:noFill/>
        </p:spPr>
        <p:txBody>
          <a:bodyPr wrap="square" rtlCol="0">
            <a:spAutoFit/>
          </a:bodyPr>
          <a:lstStyle/>
          <a:p>
            <a:pPr algn="ctr" rtl="1"/>
            <a:r>
              <a:rPr lang="ar-MA" sz="3200" dirty="0" smtClean="0"/>
              <a:t>تدبير العلاقات مع الآباء </a:t>
            </a:r>
            <a:endParaRPr lang="fr-FR" sz="3200" dirty="0"/>
          </a:p>
        </p:txBody>
      </p:sp>
      <p:sp>
        <p:nvSpPr>
          <p:cNvPr id="48" name="ZoneTexte 47"/>
          <p:cNvSpPr txBox="1"/>
          <p:nvPr/>
        </p:nvSpPr>
        <p:spPr>
          <a:xfrm>
            <a:off x="0" y="5357826"/>
            <a:ext cx="2285984" cy="954107"/>
          </a:xfrm>
          <a:prstGeom prst="rect">
            <a:avLst/>
          </a:prstGeom>
          <a:noFill/>
        </p:spPr>
        <p:txBody>
          <a:bodyPr wrap="square" rtlCol="0">
            <a:spAutoFit/>
          </a:bodyPr>
          <a:lstStyle/>
          <a:p>
            <a:pPr algn="ctr" rtl="1"/>
            <a:r>
              <a:rPr lang="ar-MA" sz="2800" b="1" dirty="0" smtClean="0"/>
              <a:t>الإسهام في تدبير مشاريع المدرسة</a:t>
            </a:r>
            <a:endParaRPr lang="fr-FR" sz="2800" b="1" dirty="0"/>
          </a:p>
        </p:txBody>
      </p:sp>
      <p:sp>
        <p:nvSpPr>
          <p:cNvPr id="17" name="Rectangle 16"/>
          <p:cNvSpPr/>
          <p:nvPr/>
        </p:nvSpPr>
        <p:spPr>
          <a:xfrm>
            <a:off x="4572000" y="4929198"/>
            <a:ext cx="2000264" cy="954107"/>
          </a:xfrm>
          <a:prstGeom prst="rect">
            <a:avLst/>
          </a:prstGeom>
        </p:spPr>
        <p:txBody>
          <a:bodyPr wrap="square">
            <a:spAutoFit/>
          </a:bodyPr>
          <a:lstStyle/>
          <a:p>
            <a:pPr lvl="0" algn="ctr" rtl="1"/>
            <a:r>
              <a:rPr lang="ar-MA" sz="2800" b="1" dirty="0" smtClean="0">
                <a:solidFill>
                  <a:prstClr val="black"/>
                </a:solidFill>
              </a:rPr>
              <a:t>حسن توظيف التكنولوجيا</a:t>
            </a:r>
            <a:endParaRPr lang="fr-FR" sz="2800" b="1" dirty="0">
              <a:solidFill>
                <a:prstClr val="black"/>
              </a:solidFill>
            </a:endParaRPr>
          </a:p>
        </p:txBody>
      </p:sp>
      <p:sp>
        <p:nvSpPr>
          <p:cNvPr id="18" name="Rectangle 17"/>
          <p:cNvSpPr/>
          <p:nvPr/>
        </p:nvSpPr>
        <p:spPr>
          <a:xfrm>
            <a:off x="2143108" y="5072074"/>
            <a:ext cx="1962396" cy="584775"/>
          </a:xfrm>
          <a:prstGeom prst="rect">
            <a:avLst/>
          </a:prstGeom>
        </p:spPr>
        <p:txBody>
          <a:bodyPr wrap="none">
            <a:spAutoFit/>
          </a:bodyPr>
          <a:lstStyle/>
          <a:p>
            <a:pPr lvl="0" algn="r" rtl="1"/>
            <a:r>
              <a:rPr lang="ar-MA" sz="3200" dirty="0" smtClean="0">
                <a:solidFill>
                  <a:prstClr val="black"/>
                </a:solidFill>
              </a:rPr>
              <a:t>التكوين الذاتي</a:t>
            </a:r>
            <a:endParaRPr lang="fr-FR" sz="3200" dirty="0">
              <a:solidFill>
                <a:prstClr val="black"/>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6"/>
                                        </p:tgtEl>
                                        <p:attrNameLst>
                                          <p:attrName>style.visibility</p:attrName>
                                        </p:attrNameLst>
                                      </p:cBhvr>
                                      <p:to>
                                        <p:strVal val="visible"/>
                                      </p:to>
                                    </p:set>
                                    <p:set>
                                      <p:cBhvr>
                                        <p:cTn id="7" dur="455" fill="hold">
                                          <p:stCondLst>
                                            <p:cond delay="0"/>
                                          </p:stCondLst>
                                        </p:cTn>
                                        <p:tgtEl>
                                          <p:spTgt spid="6"/>
                                        </p:tgtEl>
                                        <p:attrNameLst>
                                          <p:attrName>style.rotation</p:attrName>
                                        </p:attrNameLst>
                                      </p:cBhvr>
                                      <p:to>
                                        <p:strVal val="-45.0"/>
                                      </p:to>
                                    </p:set>
                                    <p:anim calcmode="lin" valueType="num">
                                      <p:cBhvr>
                                        <p:cTn id="8" dur="455" fill="hold">
                                          <p:stCondLst>
                                            <p:cond delay="455"/>
                                          </p:stCondLst>
                                        </p:cTn>
                                        <p:tgtEl>
                                          <p:spTgt spid="6"/>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6"/>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6"/>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6"/>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7" presetClass="entr" presetSubtype="4"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anim calcmode="lin" valueType="num">
                                      <p:cBhvr additive="base">
                                        <p:cTn id="16" dur="5000" fill="hold"/>
                                        <p:tgtEl>
                                          <p:spTgt spid="3"/>
                                        </p:tgtEl>
                                        <p:attrNameLst>
                                          <p:attrName>ppt_x</p:attrName>
                                        </p:attrNameLst>
                                      </p:cBhvr>
                                      <p:tavLst>
                                        <p:tav tm="0">
                                          <p:val>
                                            <p:strVal val="#ppt_x"/>
                                          </p:val>
                                        </p:tav>
                                        <p:tav tm="100000">
                                          <p:val>
                                            <p:strVal val="#ppt_x"/>
                                          </p:val>
                                        </p:tav>
                                      </p:tavLst>
                                    </p:anim>
                                    <p:anim calcmode="lin" valueType="num">
                                      <p:cBhvr additive="base">
                                        <p:cTn id="17" dur="50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7" presetClass="entr" presetSubtype="8"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additive="base">
                                        <p:cTn id="22" dur="5000" fill="hold"/>
                                        <p:tgtEl>
                                          <p:spTgt spid="4"/>
                                        </p:tgtEl>
                                        <p:attrNameLst>
                                          <p:attrName>ppt_x</p:attrName>
                                        </p:attrNameLst>
                                      </p:cBhvr>
                                      <p:tavLst>
                                        <p:tav tm="0">
                                          <p:val>
                                            <p:strVal val="0-#ppt_w/2"/>
                                          </p:val>
                                        </p:tav>
                                        <p:tav tm="100000">
                                          <p:val>
                                            <p:strVal val="#ppt_x"/>
                                          </p:val>
                                        </p:tav>
                                      </p:tavLst>
                                    </p:anim>
                                    <p:anim calcmode="lin" valueType="num">
                                      <p:cBhvr additive="base">
                                        <p:cTn id="23" dur="50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6" presetClass="entr" presetSubtype="0" fill="hold"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wipe(down)">
                                      <p:cBhvr>
                                        <p:cTn id="28" dur="580">
                                          <p:stCondLst>
                                            <p:cond delay="0"/>
                                          </p:stCondLst>
                                        </p:cTn>
                                        <p:tgtEl>
                                          <p:spTgt spid="7"/>
                                        </p:tgtEl>
                                      </p:cBhvr>
                                    </p:animEffect>
                                    <p:anim calcmode="lin" valueType="num">
                                      <p:cBhvr>
                                        <p:cTn id="29"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31"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32"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33"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34" dur="26">
                                          <p:stCondLst>
                                            <p:cond delay="650"/>
                                          </p:stCondLst>
                                        </p:cTn>
                                        <p:tgtEl>
                                          <p:spTgt spid="7"/>
                                        </p:tgtEl>
                                      </p:cBhvr>
                                      <p:to x="100000" y="60000"/>
                                    </p:animScale>
                                    <p:animScale>
                                      <p:cBhvr>
                                        <p:cTn id="35" dur="166" decel="50000">
                                          <p:stCondLst>
                                            <p:cond delay="676"/>
                                          </p:stCondLst>
                                        </p:cTn>
                                        <p:tgtEl>
                                          <p:spTgt spid="7"/>
                                        </p:tgtEl>
                                      </p:cBhvr>
                                      <p:to x="100000" y="100000"/>
                                    </p:animScale>
                                    <p:animScale>
                                      <p:cBhvr>
                                        <p:cTn id="36" dur="26">
                                          <p:stCondLst>
                                            <p:cond delay="1312"/>
                                          </p:stCondLst>
                                        </p:cTn>
                                        <p:tgtEl>
                                          <p:spTgt spid="7"/>
                                        </p:tgtEl>
                                      </p:cBhvr>
                                      <p:to x="100000" y="80000"/>
                                    </p:animScale>
                                    <p:animScale>
                                      <p:cBhvr>
                                        <p:cTn id="37" dur="166" decel="50000">
                                          <p:stCondLst>
                                            <p:cond delay="1338"/>
                                          </p:stCondLst>
                                        </p:cTn>
                                        <p:tgtEl>
                                          <p:spTgt spid="7"/>
                                        </p:tgtEl>
                                      </p:cBhvr>
                                      <p:to x="100000" y="100000"/>
                                    </p:animScale>
                                    <p:animScale>
                                      <p:cBhvr>
                                        <p:cTn id="38" dur="26">
                                          <p:stCondLst>
                                            <p:cond delay="1642"/>
                                          </p:stCondLst>
                                        </p:cTn>
                                        <p:tgtEl>
                                          <p:spTgt spid="7"/>
                                        </p:tgtEl>
                                      </p:cBhvr>
                                      <p:to x="100000" y="90000"/>
                                    </p:animScale>
                                    <p:animScale>
                                      <p:cBhvr>
                                        <p:cTn id="39" dur="166" decel="50000">
                                          <p:stCondLst>
                                            <p:cond delay="1668"/>
                                          </p:stCondLst>
                                        </p:cTn>
                                        <p:tgtEl>
                                          <p:spTgt spid="7"/>
                                        </p:tgtEl>
                                      </p:cBhvr>
                                      <p:to x="100000" y="100000"/>
                                    </p:animScale>
                                    <p:animScale>
                                      <p:cBhvr>
                                        <p:cTn id="40" dur="26">
                                          <p:stCondLst>
                                            <p:cond delay="1808"/>
                                          </p:stCondLst>
                                        </p:cTn>
                                        <p:tgtEl>
                                          <p:spTgt spid="7"/>
                                        </p:tgtEl>
                                      </p:cBhvr>
                                      <p:to x="100000" y="95000"/>
                                    </p:animScale>
                                    <p:animScale>
                                      <p:cBhvr>
                                        <p:cTn id="41" dur="166" decel="50000">
                                          <p:stCondLst>
                                            <p:cond delay="1834"/>
                                          </p:stCondLst>
                                        </p:cTn>
                                        <p:tgtEl>
                                          <p:spTgt spid="7"/>
                                        </p:tgtEl>
                                      </p:cBhvr>
                                      <p:to x="100000" y="100000"/>
                                    </p:animScale>
                                  </p:childTnLst>
                                </p:cTn>
                              </p:par>
                            </p:childTnLst>
                          </p:cTn>
                        </p:par>
                      </p:childTnLst>
                    </p:cTn>
                  </p:par>
                  <p:par>
                    <p:cTn id="42" fill="hold">
                      <p:stCondLst>
                        <p:cond delay="indefinite"/>
                      </p:stCondLst>
                      <p:childTnLst>
                        <p:par>
                          <p:cTn id="43" fill="hold">
                            <p:stCondLst>
                              <p:cond delay="0"/>
                            </p:stCondLst>
                            <p:childTnLst>
                              <p:par>
                                <p:cTn id="44" presetID="12" presetClass="entr" presetSubtype="4" fill="hold" grpId="0" nodeType="clickEffect">
                                  <p:stCondLst>
                                    <p:cond delay="0"/>
                                  </p:stCondLst>
                                  <p:childTnLst>
                                    <p:set>
                                      <p:cBhvr>
                                        <p:cTn id="45" dur="1" fill="hold">
                                          <p:stCondLst>
                                            <p:cond delay="0"/>
                                          </p:stCondLst>
                                        </p:cTn>
                                        <p:tgtEl>
                                          <p:spTgt spid="25"/>
                                        </p:tgtEl>
                                        <p:attrNameLst>
                                          <p:attrName>style.visibility</p:attrName>
                                        </p:attrNameLst>
                                      </p:cBhvr>
                                      <p:to>
                                        <p:strVal val="visible"/>
                                      </p:to>
                                    </p:set>
                                    <p:animEffect transition="in" filter="slide(fromBottom)">
                                      <p:cBhvr>
                                        <p:cTn id="46" dur="500"/>
                                        <p:tgtEl>
                                          <p:spTgt spid="25"/>
                                        </p:tgtEl>
                                      </p:cBhvr>
                                    </p:animEffect>
                                  </p:childTnLst>
                                </p:cTn>
                              </p:par>
                            </p:childTnLst>
                          </p:cTn>
                        </p:par>
                      </p:childTnLst>
                    </p:cTn>
                  </p:par>
                  <p:par>
                    <p:cTn id="47" fill="hold">
                      <p:stCondLst>
                        <p:cond delay="indefinite"/>
                      </p:stCondLst>
                      <p:childTnLst>
                        <p:par>
                          <p:cTn id="48" fill="hold">
                            <p:stCondLst>
                              <p:cond delay="0"/>
                            </p:stCondLst>
                            <p:childTnLst>
                              <p:par>
                                <p:cTn id="49" presetID="26" presetClass="entr" presetSubtype="0" fill="hold" nodeType="clickEffect">
                                  <p:stCondLst>
                                    <p:cond delay="0"/>
                                  </p:stCondLst>
                                  <p:childTnLst>
                                    <p:set>
                                      <p:cBhvr>
                                        <p:cTn id="50" dur="1" fill="hold">
                                          <p:stCondLst>
                                            <p:cond delay="0"/>
                                          </p:stCondLst>
                                        </p:cTn>
                                        <p:tgtEl>
                                          <p:spTgt spid="21"/>
                                        </p:tgtEl>
                                        <p:attrNameLst>
                                          <p:attrName>style.visibility</p:attrName>
                                        </p:attrNameLst>
                                      </p:cBhvr>
                                      <p:to>
                                        <p:strVal val="visible"/>
                                      </p:to>
                                    </p:set>
                                    <p:animEffect transition="in" filter="wipe(down)">
                                      <p:cBhvr>
                                        <p:cTn id="51" dur="580">
                                          <p:stCondLst>
                                            <p:cond delay="0"/>
                                          </p:stCondLst>
                                        </p:cTn>
                                        <p:tgtEl>
                                          <p:spTgt spid="21"/>
                                        </p:tgtEl>
                                      </p:cBhvr>
                                    </p:animEffect>
                                    <p:anim calcmode="lin" valueType="num">
                                      <p:cBhvr>
                                        <p:cTn id="52" dur="1822" tmFilter="0,0; 0.14,0.36; 0.43,0.73; 0.71,0.91; 1.0,1.0">
                                          <p:stCondLst>
                                            <p:cond delay="0"/>
                                          </p:stCondLst>
                                        </p:cTn>
                                        <p:tgtEl>
                                          <p:spTgt spid="21"/>
                                        </p:tgtEl>
                                        <p:attrNameLst>
                                          <p:attrName>ppt_x</p:attrName>
                                        </p:attrNameLst>
                                      </p:cBhvr>
                                      <p:tavLst>
                                        <p:tav tm="0">
                                          <p:val>
                                            <p:strVal val="#ppt_x-0.25"/>
                                          </p:val>
                                        </p:tav>
                                        <p:tav tm="100000">
                                          <p:val>
                                            <p:strVal val="#ppt_x"/>
                                          </p:val>
                                        </p:tav>
                                      </p:tavLst>
                                    </p:anim>
                                    <p:anim calcmode="lin" valueType="num">
                                      <p:cBhvr>
                                        <p:cTn id="53" dur="664" tmFilter="0.0,0.0; 0.25,0.07; 0.50,0.2; 0.75,0.467; 1.0,1.0">
                                          <p:stCondLst>
                                            <p:cond delay="0"/>
                                          </p:stCondLst>
                                        </p:cTn>
                                        <p:tgtEl>
                                          <p:spTgt spid="21"/>
                                        </p:tgtEl>
                                        <p:attrNameLst>
                                          <p:attrName>ppt_y</p:attrName>
                                        </p:attrNameLst>
                                      </p:cBhvr>
                                      <p:tavLst>
                                        <p:tav tm="0" fmla="#ppt_y-sin(pi*$)/3">
                                          <p:val>
                                            <p:fltVal val="0.5"/>
                                          </p:val>
                                        </p:tav>
                                        <p:tav tm="100000">
                                          <p:val>
                                            <p:fltVal val="1"/>
                                          </p:val>
                                        </p:tav>
                                      </p:tavLst>
                                    </p:anim>
                                    <p:anim calcmode="lin" valueType="num">
                                      <p:cBhvr>
                                        <p:cTn id="54" dur="664" tmFilter="0, 0; 0.125,0.2665; 0.25,0.4; 0.375,0.465; 0.5,0.5;  0.625,0.535; 0.75,0.6; 0.875,0.7335; 1,1">
                                          <p:stCondLst>
                                            <p:cond delay="664"/>
                                          </p:stCondLst>
                                        </p:cTn>
                                        <p:tgtEl>
                                          <p:spTgt spid="21"/>
                                        </p:tgtEl>
                                        <p:attrNameLst>
                                          <p:attrName>ppt_y</p:attrName>
                                        </p:attrNameLst>
                                      </p:cBhvr>
                                      <p:tavLst>
                                        <p:tav tm="0" fmla="#ppt_y-sin(pi*$)/9">
                                          <p:val>
                                            <p:fltVal val="0"/>
                                          </p:val>
                                        </p:tav>
                                        <p:tav tm="100000">
                                          <p:val>
                                            <p:fltVal val="1"/>
                                          </p:val>
                                        </p:tav>
                                      </p:tavLst>
                                    </p:anim>
                                    <p:anim calcmode="lin" valueType="num">
                                      <p:cBhvr>
                                        <p:cTn id="55" dur="332" tmFilter="0, 0; 0.125,0.2665; 0.25,0.4; 0.375,0.465; 0.5,0.5;  0.625,0.535; 0.75,0.6; 0.875,0.7335; 1,1">
                                          <p:stCondLst>
                                            <p:cond delay="1324"/>
                                          </p:stCondLst>
                                        </p:cTn>
                                        <p:tgtEl>
                                          <p:spTgt spid="21"/>
                                        </p:tgtEl>
                                        <p:attrNameLst>
                                          <p:attrName>ppt_y</p:attrName>
                                        </p:attrNameLst>
                                      </p:cBhvr>
                                      <p:tavLst>
                                        <p:tav tm="0" fmla="#ppt_y-sin(pi*$)/27">
                                          <p:val>
                                            <p:fltVal val="0"/>
                                          </p:val>
                                        </p:tav>
                                        <p:tav tm="100000">
                                          <p:val>
                                            <p:fltVal val="1"/>
                                          </p:val>
                                        </p:tav>
                                      </p:tavLst>
                                    </p:anim>
                                    <p:anim calcmode="lin" valueType="num">
                                      <p:cBhvr>
                                        <p:cTn id="56" dur="164" tmFilter="0, 0; 0.125,0.2665; 0.25,0.4; 0.375,0.465; 0.5,0.5;  0.625,0.535; 0.75,0.6; 0.875,0.7335; 1,1">
                                          <p:stCondLst>
                                            <p:cond delay="1656"/>
                                          </p:stCondLst>
                                        </p:cTn>
                                        <p:tgtEl>
                                          <p:spTgt spid="21"/>
                                        </p:tgtEl>
                                        <p:attrNameLst>
                                          <p:attrName>ppt_y</p:attrName>
                                        </p:attrNameLst>
                                      </p:cBhvr>
                                      <p:tavLst>
                                        <p:tav tm="0" fmla="#ppt_y-sin(pi*$)/81">
                                          <p:val>
                                            <p:fltVal val="0"/>
                                          </p:val>
                                        </p:tav>
                                        <p:tav tm="100000">
                                          <p:val>
                                            <p:fltVal val="1"/>
                                          </p:val>
                                        </p:tav>
                                      </p:tavLst>
                                    </p:anim>
                                    <p:animScale>
                                      <p:cBhvr>
                                        <p:cTn id="57" dur="26">
                                          <p:stCondLst>
                                            <p:cond delay="650"/>
                                          </p:stCondLst>
                                        </p:cTn>
                                        <p:tgtEl>
                                          <p:spTgt spid="21"/>
                                        </p:tgtEl>
                                      </p:cBhvr>
                                      <p:to x="100000" y="60000"/>
                                    </p:animScale>
                                    <p:animScale>
                                      <p:cBhvr>
                                        <p:cTn id="58" dur="166" decel="50000">
                                          <p:stCondLst>
                                            <p:cond delay="676"/>
                                          </p:stCondLst>
                                        </p:cTn>
                                        <p:tgtEl>
                                          <p:spTgt spid="21"/>
                                        </p:tgtEl>
                                      </p:cBhvr>
                                      <p:to x="100000" y="100000"/>
                                    </p:animScale>
                                    <p:animScale>
                                      <p:cBhvr>
                                        <p:cTn id="59" dur="26">
                                          <p:stCondLst>
                                            <p:cond delay="1312"/>
                                          </p:stCondLst>
                                        </p:cTn>
                                        <p:tgtEl>
                                          <p:spTgt spid="21"/>
                                        </p:tgtEl>
                                      </p:cBhvr>
                                      <p:to x="100000" y="80000"/>
                                    </p:animScale>
                                    <p:animScale>
                                      <p:cBhvr>
                                        <p:cTn id="60" dur="166" decel="50000">
                                          <p:stCondLst>
                                            <p:cond delay="1338"/>
                                          </p:stCondLst>
                                        </p:cTn>
                                        <p:tgtEl>
                                          <p:spTgt spid="21"/>
                                        </p:tgtEl>
                                      </p:cBhvr>
                                      <p:to x="100000" y="100000"/>
                                    </p:animScale>
                                    <p:animScale>
                                      <p:cBhvr>
                                        <p:cTn id="61" dur="26">
                                          <p:stCondLst>
                                            <p:cond delay="1642"/>
                                          </p:stCondLst>
                                        </p:cTn>
                                        <p:tgtEl>
                                          <p:spTgt spid="21"/>
                                        </p:tgtEl>
                                      </p:cBhvr>
                                      <p:to x="100000" y="90000"/>
                                    </p:animScale>
                                    <p:animScale>
                                      <p:cBhvr>
                                        <p:cTn id="62" dur="166" decel="50000">
                                          <p:stCondLst>
                                            <p:cond delay="1668"/>
                                          </p:stCondLst>
                                        </p:cTn>
                                        <p:tgtEl>
                                          <p:spTgt spid="21"/>
                                        </p:tgtEl>
                                      </p:cBhvr>
                                      <p:to x="100000" y="100000"/>
                                    </p:animScale>
                                    <p:animScale>
                                      <p:cBhvr>
                                        <p:cTn id="63" dur="26">
                                          <p:stCondLst>
                                            <p:cond delay="1808"/>
                                          </p:stCondLst>
                                        </p:cTn>
                                        <p:tgtEl>
                                          <p:spTgt spid="21"/>
                                        </p:tgtEl>
                                      </p:cBhvr>
                                      <p:to x="100000" y="95000"/>
                                    </p:animScale>
                                    <p:animScale>
                                      <p:cBhvr>
                                        <p:cTn id="64" dur="166" decel="50000">
                                          <p:stCondLst>
                                            <p:cond delay="1834"/>
                                          </p:stCondLst>
                                        </p:cTn>
                                        <p:tgtEl>
                                          <p:spTgt spid="21"/>
                                        </p:tgtEl>
                                      </p:cBhvr>
                                      <p:to x="100000" y="100000"/>
                                    </p:animScale>
                                  </p:childTnLst>
                                </p:cTn>
                              </p:par>
                            </p:childTnLst>
                          </p:cTn>
                        </p:par>
                      </p:childTnLst>
                    </p:cTn>
                  </p:par>
                  <p:par>
                    <p:cTn id="65" fill="hold">
                      <p:stCondLst>
                        <p:cond delay="indefinite"/>
                      </p:stCondLst>
                      <p:childTnLst>
                        <p:par>
                          <p:cTn id="66" fill="hold">
                            <p:stCondLst>
                              <p:cond delay="0"/>
                            </p:stCondLst>
                            <p:childTnLst>
                              <p:par>
                                <p:cTn id="67" presetID="17" presetClass="entr" presetSubtype="10" fill="hold" nodeType="clickEffect">
                                  <p:stCondLst>
                                    <p:cond delay="0"/>
                                  </p:stCondLst>
                                  <p:childTnLst>
                                    <p:set>
                                      <p:cBhvr>
                                        <p:cTn id="68" dur="1" fill="hold">
                                          <p:stCondLst>
                                            <p:cond delay="0"/>
                                          </p:stCondLst>
                                        </p:cTn>
                                        <p:tgtEl>
                                          <p:spTgt spid="12"/>
                                        </p:tgtEl>
                                        <p:attrNameLst>
                                          <p:attrName>style.visibility</p:attrName>
                                        </p:attrNameLst>
                                      </p:cBhvr>
                                      <p:to>
                                        <p:strVal val="visible"/>
                                      </p:to>
                                    </p:set>
                                    <p:anim calcmode="lin" valueType="num">
                                      <p:cBhvr>
                                        <p:cTn id="69" dur="500" fill="hold"/>
                                        <p:tgtEl>
                                          <p:spTgt spid="12"/>
                                        </p:tgtEl>
                                        <p:attrNameLst>
                                          <p:attrName>ppt_w</p:attrName>
                                        </p:attrNameLst>
                                      </p:cBhvr>
                                      <p:tavLst>
                                        <p:tav tm="0">
                                          <p:val>
                                            <p:fltVal val="0"/>
                                          </p:val>
                                        </p:tav>
                                        <p:tav tm="100000">
                                          <p:val>
                                            <p:strVal val="#ppt_w"/>
                                          </p:val>
                                        </p:tav>
                                      </p:tavLst>
                                    </p:anim>
                                    <p:anim calcmode="lin" valueType="num">
                                      <p:cBhvr>
                                        <p:cTn id="70" dur="500" fill="hold"/>
                                        <p:tgtEl>
                                          <p:spTgt spid="12"/>
                                        </p:tgtEl>
                                        <p:attrNameLst>
                                          <p:attrName>ppt_h</p:attrName>
                                        </p:attrNameLst>
                                      </p:cBhvr>
                                      <p:tavLst>
                                        <p:tav tm="0">
                                          <p:val>
                                            <p:strVal val="#ppt_h"/>
                                          </p:val>
                                        </p:tav>
                                        <p:tav tm="100000">
                                          <p:val>
                                            <p:strVal val="#ppt_h"/>
                                          </p:val>
                                        </p:tav>
                                      </p:tavLst>
                                    </p:anim>
                                  </p:childTnLst>
                                </p:cTn>
                              </p:par>
                            </p:childTnLst>
                          </p:cTn>
                        </p:par>
                      </p:childTnLst>
                    </p:cTn>
                  </p:par>
                  <p:par>
                    <p:cTn id="71" fill="hold">
                      <p:stCondLst>
                        <p:cond delay="indefinite"/>
                      </p:stCondLst>
                      <p:childTnLst>
                        <p:par>
                          <p:cTn id="72" fill="hold">
                            <p:stCondLst>
                              <p:cond delay="0"/>
                            </p:stCondLst>
                            <p:childTnLst>
                              <p:par>
                                <p:cTn id="73" presetID="21" presetClass="entr" presetSubtype="4" fill="hold" grpId="0" nodeType="clickEffect">
                                  <p:stCondLst>
                                    <p:cond delay="0"/>
                                  </p:stCondLst>
                                  <p:childTnLst>
                                    <p:set>
                                      <p:cBhvr>
                                        <p:cTn id="74" dur="1" fill="hold">
                                          <p:stCondLst>
                                            <p:cond delay="0"/>
                                          </p:stCondLst>
                                        </p:cTn>
                                        <p:tgtEl>
                                          <p:spTgt spid="17"/>
                                        </p:tgtEl>
                                        <p:attrNameLst>
                                          <p:attrName>style.visibility</p:attrName>
                                        </p:attrNameLst>
                                      </p:cBhvr>
                                      <p:to>
                                        <p:strVal val="visible"/>
                                      </p:to>
                                    </p:set>
                                    <p:animEffect transition="in" filter="wheel(4)">
                                      <p:cBhvr>
                                        <p:cTn id="75" dur="2000"/>
                                        <p:tgtEl>
                                          <p:spTgt spid="17"/>
                                        </p:tgtEl>
                                      </p:cBhvr>
                                    </p:animEffect>
                                  </p:childTnLst>
                                </p:cTn>
                              </p:par>
                            </p:childTnLst>
                          </p:cTn>
                        </p:par>
                      </p:childTnLst>
                    </p:cTn>
                  </p:par>
                  <p:par>
                    <p:cTn id="76" fill="hold">
                      <p:stCondLst>
                        <p:cond delay="indefinite"/>
                      </p:stCondLst>
                      <p:childTnLst>
                        <p:par>
                          <p:cTn id="77" fill="hold">
                            <p:stCondLst>
                              <p:cond delay="0"/>
                            </p:stCondLst>
                            <p:childTnLst>
                              <p:par>
                                <p:cTn id="78" presetID="26" presetClass="entr" presetSubtype="0" fill="hold" nodeType="clickEffect">
                                  <p:stCondLst>
                                    <p:cond delay="0"/>
                                  </p:stCondLst>
                                  <p:childTnLst>
                                    <p:set>
                                      <p:cBhvr>
                                        <p:cTn id="79" dur="1" fill="hold">
                                          <p:stCondLst>
                                            <p:cond delay="0"/>
                                          </p:stCondLst>
                                        </p:cTn>
                                        <p:tgtEl>
                                          <p:spTgt spid="21"/>
                                        </p:tgtEl>
                                        <p:attrNameLst>
                                          <p:attrName>style.visibility</p:attrName>
                                        </p:attrNameLst>
                                      </p:cBhvr>
                                      <p:to>
                                        <p:strVal val="visible"/>
                                      </p:to>
                                    </p:set>
                                    <p:animEffect transition="in" filter="wipe(down)">
                                      <p:cBhvr>
                                        <p:cTn id="80" dur="580">
                                          <p:stCondLst>
                                            <p:cond delay="0"/>
                                          </p:stCondLst>
                                        </p:cTn>
                                        <p:tgtEl>
                                          <p:spTgt spid="21"/>
                                        </p:tgtEl>
                                      </p:cBhvr>
                                    </p:animEffect>
                                    <p:anim calcmode="lin" valueType="num">
                                      <p:cBhvr>
                                        <p:cTn id="81" dur="1822" tmFilter="0,0; 0.14,0.36; 0.43,0.73; 0.71,0.91; 1.0,1.0">
                                          <p:stCondLst>
                                            <p:cond delay="0"/>
                                          </p:stCondLst>
                                        </p:cTn>
                                        <p:tgtEl>
                                          <p:spTgt spid="21"/>
                                        </p:tgtEl>
                                        <p:attrNameLst>
                                          <p:attrName>ppt_x</p:attrName>
                                        </p:attrNameLst>
                                      </p:cBhvr>
                                      <p:tavLst>
                                        <p:tav tm="0">
                                          <p:val>
                                            <p:strVal val="#ppt_x-0.25"/>
                                          </p:val>
                                        </p:tav>
                                        <p:tav tm="100000">
                                          <p:val>
                                            <p:strVal val="#ppt_x"/>
                                          </p:val>
                                        </p:tav>
                                      </p:tavLst>
                                    </p:anim>
                                    <p:anim calcmode="lin" valueType="num">
                                      <p:cBhvr>
                                        <p:cTn id="82" dur="664" tmFilter="0.0,0.0; 0.25,0.07; 0.50,0.2; 0.75,0.467; 1.0,1.0">
                                          <p:stCondLst>
                                            <p:cond delay="0"/>
                                          </p:stCondLst>
                                        </p:cTn>
                                        <p:tgtEl>
                                          <p:spTgt spid="21"/>
                                        </p:tgtEl>
                                        <p:attrNameLst>
                                          <p:attrName>ppt_y</p:attrName>
                                        </p:attrNameLst>
                                      </p:cBhvr>
                                      <p:tavLst>
                                        <p:tav tm="0" fmla="#ppt_y-sin(pi*$)/3">
                                          <p:val>
                                            <p:fltVal val="0.5"/>
                                          </p:val>
                                        </p:tav>
                                        <p:tav tm="100000">
                                          <p:val>
                                            <p:fltVal val="1"/>
                                          </p:val>
                                        </p:tav>
                                      </p:tavLst>
                                    </p:anim>
                                    <p:anim calcmode="lin" valueType="num">
                                      <p:cBhvr>
                                        <p:cTn id="83" dur="664" tmFilter="0, 0; 0.125,0.2665; 0.25,0.4; 0.375,0.465; 0.5,0.5;  0.625,0.535; 0.75,0.6; 0.875,0.7335; 1,1">
                                          <p:stCondLst>
                                            <p:cond delay="664"/>
                                          </p:stCondLst>
                                        </p:cTn>
                                        <p:tgtEl>
                                          <p:spTgt spid="21"/>
                                        </p:tgtEl>
                                        <p:attrNameLst>
                                          <p:attrName>ppt_y</p:attrName>
                                        </p:attrNameLst>
                                      </p:cBhvr>
                                      <p:tavLst>
                                        <p:tav tm="0" fmla="#ppt_y-sin(pi*$)/9">
                                          <p:val>
                                            <p:fltVal val="0"/>
                                          </p:val>
                                        </p:tav>
                                        <p:tav tm="100000">
                                          <p:val>
                                            <p:fltVal val="1"/>
                                          </p:val>
                                        </p:tav>
                                      </p:tavLst>
                                    </p:anim>
                                    <p:anim calcmode="lin" valueType="num">
                                      <p:cBhvr>
                                        <p:cTn id="84" dur="332" tmFilter="0, 0; 0.125,0.2665; 0.25,0.4; 0.375,0.465; 0.5,0.5;  0.625,0.535; 0.75,0.6; 0.875,0.7335; 1,1">
                                          <p:stCondLst>
                                            <p:cond delay="1324"/>
                                          </p:stCondLst>
                                        </p:cTn>
                                        <p:tgtEl>
                                          <p:spTgt spid="21"/>
                                        </p:tgtEl>
                                        <p:attrNameLst>
                                          <p:attrName>ppt_y</p:attrName>
                                        </p:attrNameLst>
                                      </p:cBhvr>
                                      <p:tavLst>
                                        <p:tav tm="0" fmla="#ppt_y-sin(pi*$)/27">
                                          <p:val>
                                            <p:fltVal val="0"/>
                                          </p:val>
                                        </p:tav>
                                        <p:tav tm="100000">
                                          <p:val>
                                            <p:fltVal val="1"/>
                                          </p:val>
                                        </p:tav>
                                      </p:tavLst>
                                    </p:anim>
                                    <p:anim calcmode="lin" valueType="num">
                                      <p:cBhvr>
                                        <p:cTn id="85" dur="164" tmFilter="0, 0; 0.125,0.2665; 0.25,0.4; 0.375,0.465; 0.5,0.5;  0.625,0.535; 0.75,0.6; 0.875,0.7335; 1,1">
                                          <p:stCondLst>
                                            <p:cond delay="1656"/>
                                          </p:stCondLst>
                                        </p:cTn>
                                        <p:tgtEl>
                                          <p:spTgt spid="21"/>
                                        </p:tgtEl>
                                        <p:attrNameLst>
                                          <p:attrName>ppt_y</p:attrName>
                                        </p:attrNameLst>
                                      </p:cBhvr>
                                      <p:tavLst>
                                        <p:tav tm="0" fmla="#ppt_y-sin(pi*$)/81">
                                          <p:val>
                                            <p:fltVal val="0"/>
                                          </p:val>
                                        </p:tav>
                                        <p:tav tm="100000">
                                          <p:val>
                                            <p:fltVal val="1"/>
                                          </p:val>
                                        </p:tav>
                                      </p:tavLst>
                                    </p:anim>
                                    <p:animScale>
                                      <p:cBhvr>
                                        <p:cTn id="86" dur="26">
                                          <p:stCondLst>
                                            <p:cond delay="650"/>
                                          </p:stCondLst>
                                        </p:cTn>
                                        <p:tgtEl>
                                          <p:spTgt spid="21"/>
                                        </p:tgtEl>
                                      </p:cBhvr>
                                      <p:to x="100000" y="60000"/>
                                    </p:animScale>
                                    <p:animScale>
                                      <p:cBhvr>
                                        <p:cTn id="87" dur="166" decel="50000">
                                          <p:stCondLst>
                                            <p:cond delay="676"/>
                                          </p:stCondLst>
                                        </p:cTn>
                                        <p:tgtEl>
                                          <p:spTgt spid="21"/>
                                        </p:tgtEl>
                                      </p:cBhvr>
                                      <p:to x="100000" y="100000"/>
                                    </p:animScale>
                                    <p:animScale>
                                      <p:cBhvr>
                                        <p:cTn id="88" dur="26">
                                          <p:stCondLst>
                                            <p:cond delay="1312"/>
                                          </p:stCondLst>
                                        </p:cTn>
                                        <p:tgtEl>
                                          <p:spTgt spid="21"/>
                                        </p:tgtEl>
                                      </p:cBhvr>
                                      <p:to x="100000" y="80000"/>
                                    </p:animScale>
                                    <p:animScale>
                                      <p:cBhvr>
                                        <p:cTn id="89" dur="166" decel="50000">
                                          <p:stCondLst>
                                            <p:cond delay="1338"/>
                                          </p:stCondLst>
                                        </p:cTn>
                                        <p:tgtEl>
                                          <p:spTgt spid="21"/>
                                        </p:tgtEl>
                                      </p:cBhvr>
                                      <p:to x="100000" y="100000"/>
                                    </p:animScale>
                                    <p:animScale>
                                      <p:cBhvr>
                                        <p:cTn id="90" dur="26">
                                          <p:stCondLst>
                                            <p:cond delay="1642"/>
                                          </p:stCondLst>
                                        </p:cTn>
                                        <p:tgtEl>
                                          <p:spTgt spid="21"/>
                                        </p:tgtEl>
                                      </p:cBhvr>
                                      <p:to x="100000" y="90000"/>
                                    </p:animScale>
                                    <p:animScale>
                                      <p:cBhvr>
                                        <p:cTn id="91" dur="166" decel="50000">
                                          <p:stCondLst>
                                            <p:cond delay="1668"/>
                                          </p:stCondLst>
                                        </p:cTn>
                                        <p:tgtEl>
                                          <p:spTgt spid="21"/>
                                        </p:tgtEl>
                                      </p:cBhvr>
                                      <p:to x="100000" y="100000"/>
                                    </p:animScale>
                                    <p:animScale>
                                      <p:cBhvr>
                                        <p:cTn id="92" dur="26">
                                          <p:stCondLst>
                                            <p:cond delay="1808"/>
                                          </p:stCondLst>
                                        </p:cTn>
                                        <p:tgtEl>
                                          <p:spTgt spid="21"/>
                                        </p:tgtEl>
                                      </p:cBhvr>
                                      <p:to x="100000" y="95000"/>
                                    </p:animScale>
                                    <p:animScale>
                                      <p:cBhvr>
                                        <p:cTn id="93" dur="166" decel="50000">
                                          <p:stCondLst>
                                            <p:cond delay="1834"/>
                                          </p:stCondLst>
                                        </p:cTn>
                                        <p:tgtEl>
                                          <p:spTgt spid="21"/>
                                        </p:tgtEl>
                                      </p:cBhvr>
                                      <p:to x="100000" y="100000"/>
                                    </p:animScale>
                                  </p:childTnLst>
                                </p:cTn>
                              </p:par>
                            </p:childTnLst>
                          </p:cTn>
                        </p:par>
                      </p:childTnLst>
                    </p:cTn>
                  </p:par>
                  <p:par>
                    <p:cTn id="94" fill="hold">
                      <p:stCondLst>
                        <p:cond delay="indefinite"/>
                      </p:stCondLst>
                      <p:childTnLst>
                        <p:par>
                          <p:cTn id="95" fill="hold">
                            <p:stCondLst>
                              <p:cond delay="0"/>
                            </p:stCondLst>
                            <p:childTnLst>
                              <p:par>
                                <p:cTn id="96" presetID="16" presetClass="entr" presetSubtype="26" fill="hold" grpId="0" nodeType="clickEffect">
                                  <p:stCondLst>
                                    <p:cond delay="0"/>
                                  </p:stCondLst>
                                  <p:childTnLst>
                                    <p:set>
                                      <p:cBhvr>
                                        <p:cTn id="97" dur="1" fill="hold">
                                          <p:stCondLst>
                                            <p:cond delay="0"/>
                                          </p:stCondLst>
                                        </p:cTn>
                                        <p:tgtEl>
                                          <p:spTgt spid="18"/>
                                        </p:tgtEl>
                                        <p:attrNameLst>
                                          <p:attrName>style.visibility</p:attrName>
                                        </p:attrNameLst>
                                      </p:cBhvr>
                                      <p:to>
                                        <p:strVal val="visible"/>
                                      </p:to>
                                    </p:set>
                                    <p:animEffect transition="in" filter="barn(inHorizontal)">
                                      <p:cBhvr>
                                        <p:cTn id="98" dur="500"/>
                                        <p:tgtEl>
                                          <p:spTgt spid="18"/>
                                        </p:tgtEl>
                                      </p:cBhvr>
                                    </p:animEffect>
                                  </p:childTnLst>
                                </p:cTn>
                              </p:par>
                            </p:childTnLst>
                          </p:cTn>
                        </p:par>
                      </p:childTnLst>
                    </p:cTn>
                  </p:par>
                  <p:par>
                    <p:cTn id="99" fill="hold">
                      <p:stCondLst>
                        <p:cond delay="indefinite"/>
                      </p:stCondLst>
                      <p:childTnLst>
                        <p:par>
                          <p:cTn id="100" fill="hold">
                            <p:stCondLst>
                              <p:cond delay="0"/>
                            </p:stCondLst>
                            <p:childTnLst>
                              <p:par>
                                <p:cTn id="101" presetID="26" presetClass="entr" presetSubtype="0" fill="hold" nodeType="clickEffect">
                                  <p:stCondLst>
                                    <p:cond delay="0"/>
                                  </p:stCondLst>
                                  <p:childTnLst>
                                    <p:set>
                                      <p:cBhvr>
                                        <p:cTn id="102" dur="1" fill="hold">
                                          <p:stCondLst>
                                            <p:cond delay="0"/>
                                          </p:stCondLst>
                                        </p:cTn>
                                        <p:tgtEl>
                                          <p:spTgt spid="19"/>
                                        </p:tgtEl>
                                        <p:attrNameLst>
                                          <p:attrName>style.visibility</p:attrName>
                                        </p:attrNameLst>
                                      </p:cBhvr>
                                      <p:to>
                                        <p:strVal val="visible"/>
                                      </p:to>
                                    </p:set>
                                    <p:animEffect transition="in" filter="wipe(down)">
                                      <p:cBhvr>
                                        <p:cTn id="103" dur="580">
                                          <p:stCondLst>
                                            <p:cond delay="0"/>
                                          </p:stCondLst>
                                        </p:cTn>
                                        <p:tgtEl>
                                          <p:spTgt spid="19"/>
                                        </p:tgtEl>
                                      </p:cBhvr>
                                    </p:animEffect>
                                    <p:anim calcmode="lin" valueType="num">
                                      <p:cBhvr>
                                        <p:cTn id="104"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109" dur="26">
                                          <p:stCondLst>
                                            <p:cond delay="650"/>
                                          </p:stCondLst>
                                        </p:cTn>
                                        <p:tgtEl>
                                          <p:spTgt spid="19"/>
                                        </p:tgtEl>
                                      </p:cBhvr>
                                      <p:to x="100000" y="60000"/>
                                    </p:animScale>
                                    <p:animScale>
                                      <p:cBhvr>
                                        <p:cTn id="110" dur="166" decel="50000">
                                          <p:stCondLst>
                                            <p:cond delay="676"/>
                                          </p:stCondLst>
                                        </p:cTn>
                                        <p:tgtEl>
                                          <p:spTgt spid="19"/>
                                        </p:tgtEl>
                                      </p:cBhvr>
                                      <p:to x="100000" y="100000"/>
                                    </p:animScale>
                                    <p:animScale>
                                      <p:cBhvr>
                                        <p:cTn id="111" dur="26">
                                          <p:stCondLst>
                                            <p:cond delay="1312"/>
                                          </p:stCondLst>
                                        </p:cTn>
                                        <p:tgtEl>
                                          <p:spTgt spid="19"/>
                                        </p:tgtEl>
                                      </p:cBhvr>
                                      <p:to x="100000" y="80000"/>
                                    </p:animScale>
                                    <p:animScale>
                                      <p:cBhvr>
                                        <p:cTn id="112" dur="166" decel="50000">
                                          <p:stCondLst>
                                            <p:cond delay="1338"/>
                                          </p:stCondLst>
                                        </p:cTn>
                                        <p:tgtEl>
                                          <p:spTgt spid="19"/>
                                        </p:tgtEl>
                                      </p:cBhvr>
                                      <p:to x="100000" y="100000"/>
                                    </p:animScale>
                                    <p:animScale>
                                      <p:cBhvr>
                                        <p:cTn id="113" dur="26">
                                          <p:stCondLst>
                                            <p:cond delay="1642"/>
                                          </p:stCondLst>
                                        </p:cTn>
                                        <p:tgtEl>
                                          <p:spTgt spid="19"/>
                                        </p:tgtEl>
                                      </p:cBhvr>
                                      <p:to x="100000" y="90000"/>
                                    </p:animScale>
                                    <p:animScale>
                                      <p:cBhvr>
                                        <p:cTn id="114" dur="166" decel="50000">
                                          <p:stCondLst>
                                            <p:cond delay="1668"/>
                                          </p:stCondLst>
                                        </p:cTn>
                                        <p:tgtEl>
                                          <p:spTgt spid="19"/>
                                        </p:tgtEl>
                                      </p:cBhvr>
                                      <p:to x="100000" y="100000"/>
                                    </p:animScale>
                                    <p:animScale>
                                      <p:cBhvr>
                                        <p:cTn id="115" dur="26">
                                          <p:stCondLst>
                                            <p:cond delay="1808"/>
                                          </p:stCondLst>
                                        </p:cTn>
                                        <p:tgtEl>
                                          <p:spTgt spid="19"/>
                                        </p:tgtEl>
                                      </p:cBhvr>
                                      <p:to x="100000" y="95000"/>
                                    </p:animScale>
                                    <p:animScale>
                                      <p:cBhvr>
                                        <p:cTn id="116" dur="166" decel="50000">
                                          <p:stCondLst>
                                            <p:cond delay="1834"/>
                                          </p:stCondLst>
                                        </p:cTn>
                                        <p:tgtEl>
                                          <p:spTgt spid="19"/>
                                        </p:tgtEl>
                                      </p:cBhvr>
                                      <p:to x="100000" y="100000"/>
                                    </p:animScale>
                                  </p:childTnLst>
                                </p:cTn>
                              </p:par>
                            </p:childTnLst>
                          </p:cTn>
                        </p:par>
                      </p:childTnLst>
                    </p:cTn>
                  </p:par>
                  <p:par>
                    <p:cTn id="117" fill="hold">
                      <p:stCondLst>
                        <p:cond delay="indefinite"/>
                      </p:stCondLst>
                      <p:childTnLst>
                        <p:par>
                          <p:cTn id="118" fill="hold">
                            <p:stCondLst>
                              <p:cond delay="0"/>
                            </p:stCondLst>
                            <p:childTnLst>
                              <p:par>
                                <p:cTn id="119" presetID="12" presetClass="entr" presetSubtype="4" fill="hold" grpId="0" nodeType="clickEffect">
                                  <p:stCondLst>
                                    <p:cond delay="0"/>
                                  </p:stCondLst>
                                  <p:childTnLst>
                                    <p:set>
                                      <p:cBhvr>
                                        <p:cTn id="120" dur="1" fill="hold">
                                          <p:stCondLst>
                                            <p:cond delay="0"/>
                                          </p:stCondLst>
                                        </p:cTn>
                                        <p:tgtEl>
                                          <p:spTgt spid="27"/>
                                        </p:tgtEl>
                                        <p:attrNameLst>
                                          <p:attrName>style.visibility</p:attrName>
                                        </p:attrNameLst>
                                      </p:cBhvr>
                                      <p:to>
                                        <p:strVal val="visible"/>
                                      </p:to>
                                    </p:set>
                                    <p:animEffect transition="in" filter="slide(fromBottom)">
                                      <p:cBhvr>
                                        <p:cTn id="121" dur="500"/>
                                        <p:tgtEl>
                                          <p:spTgt spid="27"/>
                                        </p:tgtEl>
                                      </p:cBhvr>
                                    </p:animEffect>
                                  </p:childTnLst>
                                </p:cTn>
                              </p:par>
                            </p:childTnLst>
                          </p:cTn>
                        </p:par>
                      </p:childTnLst>
                    </p:cTn>
                  </p:par>
                  <p:par>
                    <p:cTn id="122" fill="hold">
                      <p:stCondLst>
                        <p:cond delay="indefinite"/>
                      </p:stCondLst>
                      <p:childTnLst>
                        <p:par>
                          <p:cTn id="123" fill="hold">
                            <p:stCondLst>
                              <p:cond delay="0"/>
                            </p:stCondLst>
                            <p:childTnLst>
                              <p:par>
                                <p:cTn id="124" presetID="26" presetClass="entr" presetSubtype="0" fill="hold" nodeType="clickEffect">
                                  <p:stCondLst>
                                    <p:cond delay="0"/>
                                  </p:stCondLst>
                                  <p:childTnLst>
                                    <p:set>
                                      <p:cBhvr>
                                        <p:cTn id="125" dur="1" fill="hold">
                                          <p:stCondLst>
                                            <p:cond delay="0"/>
                                          </p:stCondLst>
                                        </p:cTn>
                                        <p:tgtEl>
                                          <p:spTgt spid="14"/>
                                        </p:tgtEl>
                                        <p:attrNameLst>
                                          <p:attrName>style.visibility</p:attrName>
                                        </p:attrNameLst>
                                      </p:cBhvr>
                                      <p:to>
                                        <p:strVal val="visible"/>
                                      </p:to>
                                    </p:set>
                                    <p:animEffect transition="in" filter="wipe(down)">
                                      <p:cBhvr>
                                        <p:cTn id="126" dur="580">
                                          <p:stCondLst>
                                            <p:cond delay="0"/>
                                          </p:stCondLst>
                                        </p:cTn>
                                        <p:tgtEl>
                                          <p:spTgt spid="14"/>
                                        </p:tgtEl>
                                      </p:cBhvr>
                                    </p:animEffect>
                                    <p:anim calcmode="lin" valueType="num">
                                      <p:cBhvr>
                                        <p:cTn id="127"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128"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129"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130"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131"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132" dur="26">
                                          <p:stCondLst>
                                            <p:cond delay="650"/>
                                          </p:stCondLst>
                                        </p:cTn>
                                        <p:tgtEl>
                                          <p:spTgt spid="14"/>
                                        </p:tgtEl>
                                      </p:cBhvr>
                                      <p:to x="100000" y="60000"/>
                                    </p:animScale>
                                    <p:animScale>
                                      <p:cBhvr>
                                        <p:cTn id="133" dur="166" decel="50000">
                                          <p:stCondLst>
                                            <p:cond delay="676"/>
                                          </p:stCondLst>
                                        </p:cTn>
                                        <p:tgtEl>
                                          <p:spTgt spid="14"/>
                                        </p:tgtEl>
                                      </p:cBhvr>
                                      <p:to x="100000" y="100000"/>
                                    </p:animScale>
                                    <p:animScale>
                                      <p:cBhvr>
                                        <p:cTn id="134" dur="26">
                                          <p:stCondLst>
                                            <p:cond delay="1312"/>
                                          </p:stCondLst>
                                        </p:cTn>
                                        <p:tgtEl>
                                          <p:spTgt spid="14"/>
                                        </p:tgtEl>
                                      </p:cBhvr>
                                      <p:to x="100000" y="80000"/>
                                    </p:animScale>
                                    <p:animScale>
                                      <p:cBhvr>
                                        <p:cTn id="135" dur="166" decel="50000">
                                          <p:stCondLst>
                                            <p:cond delay="1338"/>
                                          </p:stCondLst>
                                        </p:cTn>
                                        <p:tgtEl>
                                          <p:spTgt spid="14"/>
                                        </p:tgtEl>
                                      </p:cBhvr>
                                      <p:to x="100000" y="100000"/>
                                    </p:animScale>
                                    <p:animScale>
                                      <p:cBhvr>
                                        <p:cTn id="136" dur="26">
                                          <p:stCondLst>
                                            <p:cond delay="1642"/>
                                          </p:stCondLst>
                                        </p:cTn>
                                        <p:tgtEl>
                                          <p:spTgt spid="14"/>
                                        </p:tgtEl>
                                      </p:cBhvr>
                                      <p:to x="100000" y="90000"/>
                                    </p:animScale>
                                    <p:animScale>
                                      <p:cBhvr>
                                        <p:cTn id="137" dur="166" decel="50000">
                                          <p:stCondLst>
                                            <p:cond delay="1668"/>
                                          </p:stCondLst>
                                        </p:cTn>
                                        <p:tgtEl>
                                          <p:spTgt spid="14"/>
                                        </p:tgtEl>
                                      </p:cBhvr>
                                      <p:to x="100000" y="100000"/>
                                    </p:animScale>
                                    <p:animScale>
                                      <p:cBhvr>
                                        <p:cTn id="138" dur="26">
                                          <p:stCondLst>
                                            <p:cond delay="1808"/>
                                          </p:stCondLst>
                                        </p:cTn>
                                        <p:tgtEl>
                                          <p:spTgt spid="14"/>
                                        </p:tgtEl>
                                      </p:cBhvr>
                                      <p:to x="100000" y="95000"/>
                                    </p:animScale>
                                    <p:animScale>
                                      <p:cBhvr>
                                        <p:cTn id="139" dur="166" decel="50000">
                                          <p:stCondLst>
                                            <p:cond delay="1834"/>
                                          </p:stCondLst>
                                        </p:cTn>
                                        <p:tgtEl>
                                          <p:spTgt spid="14"/>
                                        </p:tgtEl>
                                      </p:cBhvr>
                                      <p:to x="100000" y="100000"/>
                                    </p:animScale>
                                  </p:childTnLst>
                                </p:cTn>
                              </p:par>
                            </p:childTnLst>
                          </p:cTn>
                        </p:par>
                      </p:childTnLst>
                    </p:cTn>
                  </p:par>
                  <p:par>
                    <p:cTn id="140" fill="hold">
                      <p:stCondLst>
                        <p:cond delay="indefinite"/>
                      </p:stCondLst>
                      <p:childTnLst>
                        <p:par>
                          <p:cTn id="141" fill="hold">
                            <p:stCondLst>
                              <p:cond delay="0"/>
                            </p:stCondLst>
                            <p:childTnLst>
                              <p:par>
                                <p:cTn id="142" presetID="8" presetClass="entr" presetSubtype="16" fill="hold" grpId="0" nodeType="clickEffect">
                                  <p:stCondLst>
                                    <p:cond delay="0"/>
                                  </p:stCondLst>
                                  <p:childTnLst>
                                    <p:set>
                                      <p:cBhvr>
                                        <p:cTn id="143" dur="1" fill="hold">
                                          <p:stCondLst>
                                            <p:cond delay="0"/>
                                          </p:stCondLst>
                                        </p:cTn>
                                        <p:tgtEl>
                                          <p:spTgt spid="48"/>
                                        </p:tgtEl>
                                        <p:attrNameLst>
                                          <p:attrName>style.visibility</p:attrName>
                                        </p:attrNameLst>
                                      </p:cBhvr>
                                      <p:to>
                                        <p:strVal val="visible"/>
                                      </p:to>
                                    </p:set>
                                    <p:animEffect transition="in" filter="diamond(in)">
                                      <p:cBhvr>
                                        <p:cTn id="144" dur="2000"/>
                                        <p:tgtEl>
                                          <p:spTgt spid="48"/>
                                        </p:tgtEl>
                                      </p:cBhvr>
                                    </p:animEffect>
                                  </p:childTnLst>
                                </p:cTn>
                              </p:par>
                            </p:childTnLst>
                          </p:cTn>
                        </p:par>
                      </p:childTnLst>
                    </p:cTn>
                  </p:par>
                  <p:par>
                    <p:cTn id="145" fill="hold">
                      <p:stCondLst>
                        <p:cond delay="indefinite"/>
                      </p:stCondLst>
                      <p:childTnLst>
                        <p:par>
                          <p:cTn id="146" fill="hold">
                            <p:stCondLst>
                              <p:cond delay="0"/>
                            </p:stCondLst>
                            <p:childTnLst>
                              <p:par>
                                <p:cTn id="147" presetID="26" presetClass="entr" presetSubtype="0" fill="hold" nodeType="clickEffect">
                                  <p:stCondLst>
                                    <p:cond delay="0"/>
                                  </p:stCondLst>
                                  <p:childTnLst>
                                    <p:set>
                                      <p:cBhvr>
                                        <p:cTn id="148" dur="1" fill="hold">
                                          <p:stCondLst>
                                            <p:cond delay="0"/>
                                          </p:stCondLst>
                                        </p:cTn>
                                        <p:tgtEl>
                                          <p:spTgt spid="24"/>
                                        </p:tgtEl>
                                        <p:attrNameLst>
                                          <p:attrName>style.visibility</p:attrName>
                                        </p:attrNameLst>
                                      </p:cBhvr>
                                      <p:to>
                                        <p:strVal val="visible"/>
                                      </p:to>
                                    </p:set>
                                    <p:animEffect transition="in" filter="wipe(down)">
                                      <p:cBhvr>
                                        <p:cTn id="149" dur="580">
                                          <p:stCondLst>
                                            <p:cond delay="0"/>
                                          </p:stCondLst>
                                        </p:cTn>
                                        <p:tgtEl>
                                          <p:spTgt spid="24"/>
                                        </p:tgtEl>
                                      </p:cBhvr>
                                    </p:animEffect>
                                    <p:anim calcmode="lin" valueType="num">
                                      <p:cBhvr>
                                        <p:cTn id="150" dur="1822" tmFilter="0,0; 0.14,0.36; 0.43,0.73; 0.71,0.91; 1.0,1.0">
                                          <p:stCondLst>
                                            <p:cond delay="0"/>
                                          </p:stCondLst>
                                        </p:cTn>
                                        <p:tgtEl>
                                          <p:spTgt spid="24"/>
                                        </p:tgtEl>
                                        <p:attrNameLst>
                                          <p:attrName>ppt_x</p:attrName>
                                        </p:attrNameLst>
                                      </p:cBhvr>
                                      <p:tavLst>
                                        <p:tav tm="0">
                                          <p:val>
                                            <p:strVal val="#ppt_x-0.25"/>
                                          </p:val>
                                        </p:tav>
                                        <p:tav tm="100000">
                                          <p:val>
                                            <p:strVal val="#ppt_x"/>
                                          </p:val>
                                        </p:tav>
                                      </p:tavLst>
                                    </p:anim>
                                    <p:anim calcmode="lin" valueType="num">
                                      <p:cBhvr>
                                        <p:cTn id="151" dur="664" tmFilter="0.0,0.0; 0.25,0.07; 0.50,0.2; 0.75,0.467; 1.0,1.0">
                                          <p:stCondLst>
                                            <p:cond delay="0"/>
                                          </p:stCondLst>
                                        </p:cTn>
                                        <p:tgtEl>
                                          <p:spTgt spid="24"/>
                                        </p:tgtEl>
                                        <p:attrNameLst>
                                          <p:attrName>ppt_y</p:attrName>
                                        </p:attrNameLst>
                                      </p:cBhvr>
                                      <p:tavLst>
                                        <p:tav tm="0" fmla="#ppt_y-sin(pi*$)/3">
                                          <p:val>
                                            <p:fltVal val="0.5"/>
                                          </p:val>
                                        </p:tav>
                                        <p:tav tm="100000">
                                          <p:val>
                                            <p:fltVal val="1"/>
                                          </p:val>
                                        </p:tav>
                                      </p:tavLst>
                                    </p:anim>
                                    <p:anim calcmode="lin" valueType="num">
                                      <p:cBhvr>
                                        <p:cTn id="152" dur="664" tmFilter="0, 0; 0.125,0.2665; 0.25,0.4; 0.375,0.465; 0.5,0.5;  0.625,0.535; 0.75,0.6; 0.875,0.7335; 1,1">
                                          <p:stCondLst>
                                            <p:cond delay="664"/>
                                          </p:stCondLst>
                                        </p:cTn>
                                        <p:tgtEl>
                                          <p:spTgt spid="24"/>
                                        </p:tgtEl>
                                        <p:attrNameLst>
                                          <p:attrName>ppt_y</p:attrName>
                                        </p:attrNameLst>
                                      </p:cBhvr>
                                      <p:tavLst>
                                        <p:tav tm="0" fmla="#ppt_y-sin(pi*$)/9">
                                          <p:val>
                                            <p:fltVal val="0"/>
                                          </p:val>
                                        </p:tav>
                                        <p:tav tm="100000">
                                          <p:val>
                                            <p:fltVal val="1"/>
                                          </p:val>
                                        </p:tav>
                                      </p:tavLst>
                                    </p:anim>
                                    <p:anim calcmode="lin" valueType="num">
                                      <p:cBhvr>
                                        <p:cTn id="153" dur="332" tmFilter="0, 0; 0.125,0.2665; 0.25,0.4; 0.375,0.465; 0.5,0.5;  0.625,0.535; 0.75,0.6; 0.875,0.7335; 1,1">
                                          <p:stCondLst>
                                            <p:cond delay="1324"/>
                                          </p:stCondLst>
                                        </p:cTn>
                                        <p:tgtEl>
                                          <p:spTgt spid="24"/>
                                        </p:tgtEl>
                                        <p:attrNameLst>
                                          <p:attrName>ppt_y</p:attrName>
                                        </p:attrNameLst>
                                      </p:cBhvr>
                                      <p:tavLst>
                                        <p:tav tm="0" fmla="#ppt_y-sin(pi*$)/27">
                                          <p:val>
                                            <p:fltVal val="0"/>
                                          </p:val>
                                        </p:tav>
                                        <p:tav tm="100000">
                                          <p:val>
                                            <p:fltVal val="1"/>
                                          </p:val>
                                        </p:tav>
                                      </p:tavLst>
                                    </p:anim>
                                    <p:anim calcmode="lin" valueType="num">
                                      <p:cBhvr>
                                        <p:cTn id="154" dur="164" tmFilter="0, 0; 0.125,0.2665; 0.25,0.4; 0.375,0.465; 0.5,0.5;  0.625,0.535; 0.75,0.6; 0.875,0.7335; 1,1">
                                          <p:stCondLst>
                                            <p:cond delay="1656"/>
                                          </p:stCondLst>
                                        </p:cTn>
                                        <p:tgtEl>
                                          <p:spTgt spid="24"/>
                                        </p:tgtEl>
                                        <p:attrNameLst>
                                          <p:attrName>ppt_y</p:attrName>
                                        </p:attrNameLst>
                                      </p:cBhvr>
                                      <p:tavLst>
                                        <p:tav tm="0" fmla="#ppt_y-sin(pi*$)/81">
                                          <p:val>
                                            <p:fltVal val="0"/>
                                          </p:val>
                                        </p:tav>
                                        <p:tav tm="100000">
                                          <p:val>
                                            <p:fltVal val="1"/>
                                          </p:val>
                                        </p:tav>
                                      </p:tavLst>
                                    </p:anim>
                                    <p:animScale>
                                      <p:cBhvr>
                                        <p:cTn id="155" dur="26">
                                          <p:stCondLst>
                                            <p:cond delay="650"/>
                                          </p:stCondLst>
                                        </p:cTn>
                                        <p:tgtEl>
                                          <p:spTgt spid="24"/>
                                        </p:tgtEl>
                                      </p:cBhvr>
                                      <p:to x="100000" y="60000"/>
                                    </p:animScale>
                                    <p:animScale>
                                      <p:cBhvr>
                                        <p:cTn id="156" dur="166" decel="50000">
                                          <p:stCondLst>
                                            <p:cond delay="676"/>
                                          </p:stCondLst>
                                        </p:cTn>
                                        <p:tgtEl>
                                          <p:spTgt spid="24"/>
                                        </p:tgtEl>
                                      </p:cBhvr>
                                      <p:to x="100000" y="100000"/>
                                    </p:animScale>
                                    <p:animScale>
                                      <p:cBhvr>
                                        <p:cTn id="157" dur="26">
                                          <p:stCondLst>
                                            <p:cond delay="1312"/>
                                          </p:stCondLst>
                                        </p:cTn>
                                        <p:tgtEl>
                                          <p:spTgt spid="24"/>
                                        </p:tgtEl>
                                      </p:cBhvr>
                                      <p:to x="100000" y="80000"/>
                                    </p:animScale>
                                    <p:animScale>
                                      <p:cBhvr>
                                        <p:cTn id="158" dur="166" decel="50000">
                                          <p:stCondLst>
                                            <p:cond delay="1338"/>
                                          </p:stCondLst>
                                        </p:cTn>
                                        <p:tgtEl>
                                          <p:spTgt spid="24"/>
                                        </p:tgtEl>
                                      </p:cBhvr>
                                      <p:to x="100000" y="100000"/>
                                    </p:animScale>
                                    <p:animScale>
                                      <p:cBhvr>
                                        <p:cTn id="159" dur="26">
                                          <p:stCondLst>
                                            <p:cond delay="1642"/>
                                          </p:stCondLst>
                                        </p:cTn>
                                        <p:tgtEl>
                                          <p:spTgt spid="24"/>
                                        </p:tgtEl>
                                      </p:cBhvr>
                                      <p:to x="100000" y="90000"/>
                                    </p:animScale>
                                    <p:animScale>
                                      <p:cBhvr>
                                        <p:cTn id="160" dur="166" decel="50000">
                                          <p:stCondLst>
                                            <p:cond delay="1668"/>
                                          </p:stCondLst>
                                        </p:cTn>
                                        <p:tgtEl>
                                          <p:spTgt spid="24"/>
                                        </p:tgtEl>
                                      </p:cBhvr>
                                      <p:to x="100000" y="100000"/>
                                    </p:animScale>
                                    <p:animScale>
                                      <p:cBhvr>
                                        <p:cTn id="161" dur="26">
                                          <p:stCondLst>
                                            <p:cond delay="1808"/>
                                          </p:stCondLst>
                                        </p:cTn>
                                        <p:tgtEl>
                                          <p:spTgt spid="24"/>
                                        </p:tgtEl>
                                      </p:cBhvr>
                                      <p:to x="100000" y="95000"/>
                                    </p:animScale>
                                    <p:animScale>
                                      <p:cBhvr>
                                        <p:cTn id="162" dur="166" decel="50000">
                                          <p:stCondLst>
                                            <p:cond delay="1834"/>
                                          </p:stCondLst>
                                        </p:cTn>
                                        <p:tgtEl>
                                          <p:spTgt spid="24"/>
                                        </p:tgtEl>
                                      </p:cBhvr>
                                      <p:to x="100000" y="100000"/>
                                    </p:animScale>
                                  </p:childTnLst>
                                </p:cTn>
                              </p:par>
                            </p:childTnLst>
                          </p:cTn>
                        </p:par>
                      </p:childTnLst>
                    </p:cTn>
                  </p:par>
                  <p:par>
                    <p:cTn id="163" fill="hold">
                      <p:stCondLst>
                        <p:cond delay="indefinite"/>
                      </p:stCondLst>
                      <p:childTnLst>
                        <p:par>
                          <p:cTn id="164" fill="hold">
                            <p:stCondLst>
                              <p:cond delay="0"/>
                            </p:stCondLst>
                            <p:childTnLst>
                              <p:par>
                                <p:cTn id="165" presetID="17" presetClass="entr" presetSubtype="10" fill="hold" grpId="0" nodeType="clickEffect">
                                  <p:stCondLst>
                                    <p:cond delay="0"/>
                                  </p:stCondLst>
                                  <p:childTnLst>
                                    <p:set>
                                      <p:cBhvr>
                                        <p:cTn id="166" dur="1" fill="hold">
                                          <p:stCondLst>
                                            <p:cond delay="0"/>
                                          </p:stCondLst>
                                        </p:cTn>
                                        <p:tgtEl>
                                          <p:spTgt spid="34"/>
                                        </p:tgtEl>
                                        <p:attrNameLst>
                                          <p:attrName>style.visibility</p:attrName>
                                        </p:attrNameLst>
                                      </p:cBhvr>
                                      <p:to>
                                        <p:strVal val="visible"/>
                                      </p:to>
                                    </p:set>
                                    <p:anim calcmode="lin" valueType="num">
                                      <p:cBhvr>
                                        <p:cTn id="167" dur="500" fill="hold"/>
                                        <p:tgtEl>
                                          <p:spTgt spid="34"/>
                                        </p:tgtEl>
                                        <p:attrNameLst>
                                          <p:attrName>ppt_w</p:attrName>
                                        </p:attrNameLst>
                                      </p:cBhvr>
                                      <p:tavLst>
                                        <p:tav tm="0">
                                          <p:val>
                                            <p:fltVal val="0"/>
                                          </p:val>
                                        </p:tav>
                                        <p:tav tm="100000">
                                          <p:val>
                                            <p:strVal val="#ppt_w"/>
                                          </p:val>
                                        </p:tav>
                                      </p:tavLst>
                                    </p:anim>
                                    <p:anim calcmode="lin" valueType="num">
                                      <p:cBhvr>
                                        <p:cTn id="168" dur="500" fill="hold"/>
                                        <p:tgtEl>
                                          <p:spTgt spid="3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3" grpId="0" animBg="1"/>
      <p:bldP spid="4" grpId="0"/>
      <p:bldP spid="25" grpId="0"/>
      <p:bldP spid="27" grpId="0"/>
      <p:bldP spid="34" grpId="0"/>
      <p:bldP spid="48" grpId="0"/>
      <p:bldP spid="17" grpId="0"/>
      <p:bldP spid="1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0" y="2571744"/>
            <a:ext cx="9144000" cy="1500198"/>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43000" indent="-1143000" algn="ctr" rtl="1">
              <a:buAutoNum type="arabicPeriod"/>
            </a:pPr>
            <a:endParaRPr lang="ar-MA" sz="4800" b="1" dirty="0" smtClean="0">
              <a:solidFill>
                <a:srgbClr val="FF0000"/>
              </a:solidFill>
              <a:effectLst>
                <a:outerShdw blurRad="38100" dist="38100" dir="2700000" algn="tl">
                  <a:srgbClr val="000000">
                    <a:alpha val="43137"/>
                  </a:srgbClr>
                </a:outerShdw>
              </a:effectLst>
            </a:endParaRPr>
          </a:p>
          <a:p>
            <a:pPr marL="1143000" indent="-1143000" algn="ctr" rtl="1"/>
            <a:r>
              <a:rPr lang="ar-MA" sz="6000" b="1" dirty="0" smtClean="0">
                <a:solidFill>
                  <a:srgbClr val="FF0000"/>
                </a:solidFill>
                <a:effectLst>
                  <a:outerShdw blurRad="38100" dist="38100" dir="2700000" algn="tl">
                    <a:srgbClr val="000000">
                      <a:alpha val="43137"/>
                    </a:srgbClr>
                  </a:outerShdw>
                </a:effectLst>
              </a:rPr>
              <a:t>1</a:t>
            </a:r>
            <a:r>
              <a:rPr lang="ar-MA" sz="5400" b="1" dirty="0" smtClean="0">
                <a:solidFill>
                  <a:srgbClr val="FF0000"/>
                </a:solidFill>
                <a:effectLst>
                  <a:outerShdw blurRad="38100" dist="38100" dir="2700000" algn="tl">
                    <a:srgbClr val="000000">
                      <a:alpha val="43137"/>
                    </a:srgbClr>
                  </a:outerShdw>
                </a:effectLst>
              </a:rPr>
              <a:t>. حسن تنظيم وتنشيط وضعيات التعلم</a:t>
            </a:r>
            <a:endParaRPr lang="ar-MA" sz="6000" b="1" dirty="0" smtClean="0">
              <a:solidFill>
                <a:srgbClr val="FF0000"/>
              </a:solidFill>
              <a:effectLst>
                <a:outerShdw blurRad="38100" dist="38100" dir="2700000" algn="tl">
                  <a:srgbClr val="000000">
                    <a:alpha val="43137"/>
                  </a:srgbClr>
                </a:outerShdw>
              </a:effectLst>
            </a:endParaRPr>
          </a:p>
          <a:p>
            <a:pPr marL="1143000" indent="-1143000" algn="ctr" rtl="1"/>
            <a:r>
              <a:rPr lang="fr-FR" sz="3200" b="1" dirty="0" smtClean="0">
                <a:solidFill>
                  <a:srgbClr val="FF0000"/>
                </a:solidFill>
                <a:effectLst>
                  <a:outerShdw blurRad="38100" dist="38100" dir="2700000" algn="tl">
                    <a:srgbClr val="000000">
                      <a:alpha val="43137"/>
                    </a:srgbClr>
                  </a:outerShdw>
                </a:effectLst>
              </a:rPr>
              <a:t>1 organiser et animer des situations d’apprentissage</a:t>
            </a:r>
          </a:p>
          <a:p>
            <a:pPr marL="1143000" indent="-1143000" algn="ctr" rtl="1"/>
            <a:endParaRPr lang="fr-FR" sz="4800" b="1" dirty="0">
              <a:solidFill>
                <a:srgbClr val="FF0000"/>
              </a:solidFill>
              <a:effectLst>
                <a:outerShdw blurRad="38100" dist="38100" dir="2700000" algn="tl">
                  <a:srgbClr val="000000">
                    <a:alpha val="43137"/>
                  </a:srgbClr>
                </a:outerShdw>
              </a:effectLst>
            </a:endParaRPr>
          </a:p>
        </p:txBody>
      </p:sp>
      <p:sp>
        <p:nvSpPr>
          <p:cNvPr id="7" name="Larme 6"/>
          <p:cNvSpPr/>
          <p:nvPr/>
        </p:nvSpPr>
        <p:spPr>
          <a:xfrm>
            <a:off x="0" y="0"/>
            <a:ext cx="4786314" cy="2500330"/>
          </a:xfrm>
          <a:prstGeom prst="teardrop">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MA" sz="4000" dirty="0" smtClean="0"/>
              <a:t>استيعاب </a:t>
            </a:r>
            <a:r>
              <a:rPr lang="ar-MA" sz="4000" b="1" dirty="0" smtClean="0"/>
              <a:t>محتوى المادة </a:t>
            </a:r>
            <a:r>
              <a:rPr lang="ar-MA" sz="4000" dirty="0" smtClean="0"/>
              <a:t>و</a:t>
            </a:r>
            <a:r>
              <a:rPr lang="ar-MA" sz="4000" b="1" dirty="0" smtClean="0"/>
              <a:t>الأهداف</a:t>
            </a:r>
            <a:r>
              <a:rPr lang="ar-MA" sz="4000" dirty="0" smtClean="0"/>
              <a:t>  </a:t>
            </a:r>
            <a:r>
              <a:rPr lang="ar-MA" sz="4000" dirty="0" err="1" smtClean="0"/>
              <a:t>المتوخاة</a:t>
            </a:r>
            <a:r>
              <a:rPr lang="ar-MA" sz="4000" dirty="0" smtClean="0"/>
              <a:t> </a:t>
            </a:r>
            <a:endParaRPr lang="fr-FR" sz="3200" dirty="0" smtClean="0"/>
          </a:p>
          <a:p>
            <a:pPr algn="ctr"/>
            <a:endParaRPr lang="fr-FR" dirty="0"/>
          </a:p>
        </p:txBody>
      </p:sp>
      <p:sp>
        <p:nvSpPr>
          <p:cNvPr id="10" name="Nuage 9"/>
          <p:cNvSpPr/>
          <p:nvPr/>
        </p:nvSpPr>
        <p:spPr>
          <a:xfrm>
            <a:off x="4857752" y="0"/>
            <a:ext cx="4286248" cy="2500306"/>
          </a:xfrm>
          <a:prstGeom prst="cloud">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MA" sz="3600" dirty="0" smtClean="0"/>
              <a:t>الاشتغال </a:t>
            </a:r>
            <a:r>
              <a:rPr lang="ar-MA" sz="3600" dirty="0" smtClean="0"/>
              <a:t>على </a:t>
            </a:r>
            <a:r>
              <a:rPr lang="ar-MA" sz="3600" b="1" dirty="0" err="1" smtClean="0"/>
              <a:t>تمثلات</a:t>
            </a:r>
            <a:r>
              <a:rPr lang="ar-MA" sz="3600" dirty="0" smtClean="0"/>
              <a:t> المتعلمين وأخطائهم</a:t>
            </a:r>
            <a:endParaRPr lang="fr-FR" sz="4000" dirty="0" smtClean="0"/>
          </a:p>
          <a:p>
            <a:pPr algn="ctr"/>
            <a:endParaRPr lang="fr-FR" dirty="0"/>
          </a:p>
        </p:txBody>
      </p:sp>
      <p:sp>
        <p:nvSpPr>
          <p:cNvPr id="11" name="Organigramme : Stockage à accès séquentiel 10"/>
          <p:cNvSpPr/>
          <p:nvPr/>
        </p:nvSpPr>
        <p:spPr>
          <a:xfrm>
            <a:off x="0" y="4214794"/>
            <a:ext cx="5214942" cy="2643206"/>
          </a:xfrm>
          <a:prstGeom prst="flowChartMagneticTap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MA" sz="3600" b="1" dirty="0" smtClean="0"/>
              <a:t>الإعداد الجيد للحوامل </a:t>
            </a:r>
            <a:r>
              <a:rPr lang="ar-MA" sz="3600" b="1" dirty="0" err="1" smtClean="0"/>
              <a:t>الديداكتيكية</a:t>
            </a:r>
            <a:r>
              <a:rPr lang="ar-MA" sz="3600" b="1" dirty="0" smtClean="0"/>
              <a:t>: </a:t>
            </a:r>
          </a:p>
          <a:p>
            <a:pPr algn="ctr"/>
            <a:r>
              <a:rPr lang="ar-MA" sz="3600" dirty="0" smtClean="0"/>
              <a:t>وسائل ومقاطع التعلمات</a:t>
            </a:r>
            <a:endParaRPr lang="fr-FR" sz="3600" dirty="0" smtClean="0"/>
          </a:p>
          <a:p>
            <a:pPr algn="ctr"/>
            <a:endParaRPr lang="fr-FR" dirty="0"/>
          </a:p>
        </p:txBody>
      </p:sp>
      <p:sp>
        <p:nvSpPr>
          <p:cNvPr id="12" name="Organigramme : Bande perforée 11"/>
          <p:cNvSpPr/>
          <p:nvPr/>
        </p:nvSpPr>
        <p:spPr>
          <a:xfrm>
            <a:off x="5357818" y="4143380"/>
            <a:ext cx="3500462" cy="2714620"/>
          </a:xfrm>
          <a:prstGeom prst="flowChartPunchedTap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MA" sz="3600" dirty="0" smtClean="0"/>
              <a:t>التفكير في </a:t>
            </a:r>
            <a:r>
              <a:rPr lang="ar-MA" sz="3600" b="1" dirty="0" smtClean="0"/>
              <a:t>أنشطة البحث </a:t>
            </a:r>
            <a:r>
              <a:rPr lang="ar-MA" sz="3600" dirty="0" smtClean="0"/>
              <a:t>وتنويع مشاريع بناء التعلمات</a:t>
            </a:r>
            <a:endParaRPr lang="fr-FR" sz="36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0" fill="hold"/>
                                        <p:tgtEl>
                                          <p:spTgt spid="4"/>
                                        </p:tgtEl>
                                        <p:attrNameLst>
                                          <p:attrName>ppt_w</p:attrName>
                                        </p:attrNameLst>
                                      </p:cBhvr>
                                      <p:tavLst>
                                        <p:tav tm="0" fmla="#ppt_w*sin(2.5*pi*$)">
                                          <p:val>
                                            <p:fltVal val="0"/>
                                          </p:val>
                                        </p:tav>
                                        <p:tav tm="100000">
                                          <p:val>
                                            <p:fltVal val="1"/>
                                          </p:val>
                                        </p:tav>
                                      </p:tavLst>
                                    </p:anim>
                                    <p:anim calcmode="lin" valueType="num">
                                      <p:cBhvr>
                                        <p:cTn id="8" dur="5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p:cTn id="13" dur="3000" fill="hold"/>
                                        <p:tgtEl>
                                          <p:spTgt spid="7"/>
                                        </p:tgtEl>
                                        <p:attrNameLst>
                                          <p:attrName>ppt_w</p:attrName>
                                        </p:attrNameLst>
                                      </p:cBhvr>
                                      <p:tavLst>
                                        <p:tav tm="0">
                                          <p:val>
                                            <p:fltVal val="0"/>
                                          </p:val>
                                        </p:tav>
                                        <p:tav tm="100000">
                                          <p:val>
                                            <p:strVal val="#ppt_w"/>
                                          </p:val>
                                        </p:tav>
                                      </p:tavLst>
                                    </p:anim>
                                    <p:anim calcmode="lin" valueType="num">
                                      <p:cBhvr>
                                        <p:cTn id="14" dur="30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6"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barn(inHorizontal)">
                                      <p:cBhvr>
                                        <p:cTn id="19" dur="30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circle(in)">
                                      <p:cBhvr>
                                        <p:cTn id="24" dur="20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6"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barn(inHorizontal)">
                                      <p:cBhvr>
                                        <p:cTn id="29" dur="3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10" grpId="0" animBg="1"/>
      <p:bldP spid="11" grpId="0" animBg="1"/>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144000" cy="144655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ar-MA" sz="4400" dirty="0" smtClean="0"/>
              <a:t>أ- الاستيعاب الواعي لمحتويات التدريس وإدراك منهجية ترجمتها وفق أهداف تعليمية: (؟) </a:t>
            </a:r>
            <a:r>
              <a:rPr lang="ar-MA" sz="4000" dirty="0" smtClean="0"/>
              <a:t> </a:t>
            </a:r>
            <a:endParaRPr lang="fr-FR" sz="4000" dirty="0" smtClean="0"/>
          </a:p>
        </p:txBody>
      </p:sp>
      <p:sp>
        <p:nvSpPr>
          <p:cNvPr id="4" name="Ellipse 3"/>
          <p:cNvSpPr/>
          <p:nvPr/>
        </p:nvSpPr>
        <p:spPr>
          <a:xfrm>
            <a:off x="0" y="3357562"/>
            <a:ext cx="3857620" cy="3500438"/>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ar-MA" sz="4800" b="1" dirty="0" smtClean="0"/>
              <a:t>قدرة ضبط المعارف</a:t>
            </a:r>
            <a:endParaRPr lang="fr-FR" sz="4800" b="1" dirty="0" smtClean="0"/>
          </a:p>
          <a:p>
            <a:pPr algn="ctr"/>
            <a:r>
              <a:rPr lang="fr-FR" sz="3600" dirty="0" smtClean="0"/>
              <a:t> </a:t>
            </a:r>
            <a:endParaRPr lang="fr-FR" dirty="0"/>
          </a:p>
        </p:txBody>
      </p:sp>
      <p:sp>
        <p:nvSpPr>
          <p:cNvPr id="6" name="Ellipse 5"/>
          <p:cNvSpPr/>
          <p:nvPr/>
        </p:nvSpPr>
        <p:spPr>
          <a:xfrm>
            <a:off x="5143504" y="3429000"/>
            <a:ext cx="4000496" cy="3429000"/>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ar-MA" sz="4800" b="1" dirty="0" smtClean="0"/>
              <a:t>ملكة بناء المعارف</a:t>
            </a:r>
            <a:endParaRPr lang="fr-FR" sz="4800" b="1" dirty="0" smtClean="0"/>
          </a:p>
        </p:txBody>
      </p:sp>
      <p:sp>
        <p:nvSpPr>
          <p:cNvPr id="7" name="Plaque 6"/>
          <p:cNvSpPr/>
          <p:nvPr/>
        </p:nvSpPr>
        <p:spPr>
          <a:xfrm>
            <a:off x="0" y="1500174"/>
            <a:ext cx="9144000" cy="1714512"/>
          </a:xfrm>
          <a:prstGeom prst="bevel">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MA" sz="4400" b="1" dirty="0" smtClean="0"/>
              <a:t>ربط المحتويات بأهداف وبوضعيات التعلم</a:t>
            </a:r>
            <a:endParaRPr lang="fr-FR" sz="4400" b="1" dirty="0"/>
          </a:p>
        </p:txBody>
      </p:sp>
      <p:sp>
        <p:nvSpPr>
          <p:cNvPr id="10" name="Plus 9"/>
          <p:cNvSpPr/>
          <p:nvPr/>
        </p:nvSpPr>
        <p:spPr>
          <a:xfrm>
            <a:off x="3929058" y="4214818"/>
            <a:ext cx="1214446" cy="1428760"/>
          </a:xfrm>
          <a:prstGeom prst="mathPlu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5"/>
                                        </p:tgtEl>
                                        <p:attrNameLst>
                                          <p:attrName>style.visibility</p:attrName>
                                        </p:attrNameLst>
                                      </p:cBhvr>
                                      <p:to>
                                        <p:strVal val="visible"/>
                                      </p:to>
                                    </p:set>
                                    <p:anim calcmode="discrete" valueType="clr">
                                      <p:cBhvr override="childStyle">
                                        <p:cTn id="7" dur="80"/>
                                        <p:tgtEl>
                                          <p:spTgt spid="5"/>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5"/>
                                        </p:tgtEl>
                                        <p:attrNameLst>
                                          <p:attrName>fillcolor</p:attrName>
                                        </p:attrNameLst>
                                      </p:cBhvr>
                                      <p:tavLst>
                                        <p:tav tm="0">
                                          <p:val>
                                            <p:clrVal>
                                              <a:schemeClr val="accent2"/>
                                            </p:clrVal>
                                          </p:val>
                                        </p:tav>
                                        <p:tav tm="50000">
                                          <p:val>
                                            <p:clrVal>
                                              <a:schemeClr val="hlink"/>
                                            </p:clrVal>
                                          </p:val>
                                        </p:tav>
                                      </p:tavLst>
                                    </p:anim>
                                    <p:set>
                                      <p:cBhvr>
                                        <p:cTn id="9" dur="80"/>
                                        <p:tgtEl>
                                          <p:spTgt spid="5"/>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barn(inVertical)">
                                      <p:cBhvr>
                                        <p:cTn id="14" dur="20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8" presetClass="entr" presetSubtype="16"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diamond(in)">
                                      <p:cBhvr>
                                        <p:cTn id="19" dur="20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7" presetClass="entr" presetSubtype="4"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 calcmode="lin" valueType="num">
                                      <p:cBhvr additive="base">
                                        <p:cTn id="24" dur="5000" fill="hold"/>
                                        <p:tgtEl>
                                          <p:spTgt spid="10"/>
                                        </p:tgtEl>
                                        <p:attrNameLst>
                                          <p:attrName>ppt_x</p:attrName>
                                        </p:attrNameLst>
                                      </p:cBhvr>
                                      <p:tavLst>
                                        <p:tav tm="0">
                                          <p:val>
                                            <p:strVal val="#ppt_x"/>
                                          </p:val>
                                        </p:tav>
                                        <p:tav tm="100000">
                                          <p:val>
                                            <p:strVal val="#ppt_x"/>
                                          </p:val>
                                        </p:tav>
                                      </p:tavLst>
                                    </p:anim>
                                    <p:anim calcmode="lin" valueType="num">
                                      <p:cBhvr additive="base">
                                        <p:cTn id="25" dur="50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16" presetClass="entr" presetSubtype="26"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barn(inHorizontal)">
                                      <p:cBhvr>
                                        <p:cTn id="3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0" animBg="1"/>
      <p:bldP spid="6" grpId="0" animBg="1"/>
      <p:bldP spid="7" grpId="0" animBg="1"/>
      <p:bldP spid="10" grpId="0" animBg="1"/>
    </p:bld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1877</TotalTime>
  <Words>1828</Words>
  <Application>Microsoft Office PowerPoint</Application>
  <PresentationFormat>Affichage à l'écran (4:3)</PresentationFormat>
  <Paragraphs>262</Paragraphs>
  <Slides>58</Slides>
  <Notes>7</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58</vt:i4>
      </vt:variant>
    </vt:vector>
  </HeadingPairs>
  <TitlesOfParts>
    <vt:vector size="69" baseType="lpstr">
      <vt:lpstr>Algerian</vt:lpstr>
      <vt:lpstr>Arial</vt:lpstr>
      <vt:lpstr>Calibri</vt:lpstr>
      <vt:lpstr>David</vt:lpstr>
      <vt:lpstr>FreeSans</vt:lpstr>
      <vt:lpstr>Liberation Serif</vt:lpstr>
      <vt:lpstr>NimbusRomNo9L-Medi</vt:lpstr>
      <vt:lpstr>NimbusRomNo9L-Regu</vt:lpstr>
      <vt:lpstr>Noto Sans CJK SC Regular</vt:lpstr>
      <vt:lpstr>Times New Roman</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1. تحفيز الرغبة في التحصيل الدراسي وتعزيز دافعية التعلم</vt:lpstr>
      <vt:lpstr>(Freinet) وبعده مؤسسي البيداغوجيا المؤسساتية (Fernand Oury,   Félix Guattari, Raymond Fonvieille) لا يرون أن دور مجلس المتعلمين يكمن في معالجة المسائل المتعلقة بالسلوكات </vt:lpstr>
      <vt:lpstr>ج- تنويع أنشطة التعلم والتكوين</vt:lpstr>
      <vt:lpstr>د- منح الأولوية للمشروع الشخصي للمتعلم (PPE)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تيارات التكوين الذاتي في التربية:  1- المنظور البيو-إبيستمولوجي للتكوين الذاتي a-Le courant Bio-épistémologique  2- المنظور السوسيو- بيداغوجي للبحث والتكوين  b- La perspective Socio-pédagogique de la recherche                                   3- التيار الفكري التكويني التقنو- بيداغوجي      c- Le courant Technico-pédagogique </vt:lpstr>
      <vt:lpstr>Présentation PowerPoint</vt:lpstr>
      <vt:lpstr>Présentation PowerPoint</vt:lpstr>
      <vt:lpstr>Présentation PowerPoint</vt:lpstr>
      <vt:lpstr>Présentation PowerPoint</vt:lpstr>
      <vt:lpstr>Présentation PowerPoint</vt:lpstr>
      <vt:lpstr>Présentation PowerPoint</vt:lpstr>
      <vt:lpstr>   مفهوم السلطة التربوية  </vt:lpstr>
      <vt:lpstr> مشروع التربية على المواطنة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Said</dc:creator>
  <cp:lastModifiedBy>ملوكي عبد الحفيظ</cp:lastModifiedBy>
  <cp:revision>133</cp:revision>
  <dcterms:created xsi:type="dcterms:W3CDTF">2018-08-22T13:29:38Z</dcterms:created>
  <dcterms:modified xsi:type="dcterms:W3CDTF">2018-09-13T19:42:44Z</dcterms:modified>
</cp:coreProperties>
</file>