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2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49"/>
  </p:notesMasterIdLst>
  <p:sldIdLst>
    <p:sldId id="275" r:id="rId5"/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303" r:id="rId29"/>
    <p:sldId id="283" r:id="rId30"/>
    <p:sldId id="304" r:id="rId31"/>
    <p:sldId id="284" r:id="rId32"/>
    <p:sldId id="305" r:id="rId33"/>
    <p:sldId id="285" r:id="rId34"/>
    <p:sldId id="286" r:id="rId35"/>
    <p:sldId id="287" r:id="rId36"/>
    <p:sldId id="288" r:id="rId37"/>
    <p:sldId id="289" r:id="rId38"/>
    <p:sldId id="290" r:id="rId39"/>
    <p:sldId id="291" r:id="rId40"/>
    <p:sldId id="292" r:id="rId41"/>
    <p:sldId id="293" r:id="rId42"/>
    <p:sldId id="294" r:id="rId43"/>
    <p:sldId id="295" r:id="rId44"/>
    <p:sldId id="296" r:id="rId45"/>
    <p:sldId id="297" r:id="rId46"/>
    <p:sldId id="298" r:id="rId47"/>
    <p:sldId id="306" r:id="rId4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C99DC4"/>
    <a:srgbClr val="FD8C69"/>
    <a:srgbClr val="7A1029"/>
    <a:srgbClr val="FFCC66"/>
    <a:srgbClr val="FF99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20" d="100"/>
          <a:sy n="120" d="100"/>
        </p:scale>
        <p:origin x="1344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presProps" Target="presProp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8" Type="http://schemas.openxmlformats.org/officeDocument/2006/relationships/slide" Target="slides/slide4.xml"/><Relationship Id="rId51" Type="http://schemas.openxmlformats.org/officeDocument/2006/relationships/viewProps" Target="viewProp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E1DC9A0-9CCE-40AF-B661-0F02728697AD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30D95222-081C-4814-B526-1E6FD79E7B03}">
      <dgm:prSet/>
      <dgm:spPr>
        <a:solidFill>
          <a:srgbClr val="C00000"/>
        </a:solidFill>
      </dgm:spPr>
      <dgm:t>
        <a:bodyPr/>
        <a:lstStyle/>
        <a:p>
          <a:pPr rtl="1"/>
          <a:r>
            <a:rPr lang="ar-MA" dirty="0" smtClean="0"/>
            <a:t>مبدأ اعتماد الثلاثة للمنهاج</a:t>
          </a:r>
          <a:endParaRPr lang="fr-FR" dirty="0"/>
        </a:p>
      </dgm:t>
    </dgm:pt>
    <dgm:pt modelId="{8D372CC5-E916-46BC-95F3-748C94B6230C}" type="parTrans" cxnId="{1BB04E64-F940-4C68-A34B-0173383491FB}">
      <dgm:prSet/>
      <dgm:spPr/>
      <dgm:t>
        <a:bodyPr/>
        <a:lstStyle/>
        <a:p>
          <a:endParaRPr lang="fr-FR"/>
        </a:p>
      </dgm:t>
    </dgm:pt>
    <dgm:pt modelId="{24E3A86C-3FC3-40EE-A8B9-1566A7E4FAF6}" type="sibTrans" cxnId="{1BB04E64-F940-4C68-A34B-0173383491FB}">
      <dgm:prSet/>
      <dgm:spPr/>
      <dgm:t>
        <a:bodyPr/>
        <a:lstStyle/>
        <a:p>
          <a:endParaRPr lang="fr-FR"/>
        </a:p>
      </dgm:t>
    </dgm:pt>
    <dgm:pt modelId="{E704F6F4-1072-410D-8065-6CB72F7EEE21}">
      <dgm:prSet/>
      <dgm:spPr>
        <a:solidFill>
          <a:srgbClr val="FF9966"/>
        </a:solidFill>
      </dgm:spPr>
      <dgm:t>
        <a:bodyPr/>
        <a:lstStyle/>
        <a:p>
          <a:pPr rtl="1"/>
          <a:r>
            <a:rPr lang="ar-MA" dirty="0" smtClean="0"/>
            <a:t>مبدأ التمركز حول المتعلم</a:t>
          </a:r>
          <a:endParaRPr lang="fr-FR" dirty="0"/>
        </a:p>
      </dgm:t>
    </dgm:pt>
    <dgm:pt modelId="{3EED7B85-D947-418E-94CE-3247AD7F9CCA}" type="parTrans" cxnId="{3E47CDC1-A4CD-4831-A3F3-82D537653ECE}">
      <dgm:prSet/>
      <dgm:spPr/>
      <dgm:t>
        <a:bodyPr/>
        <a:lstStyle/>
        <a:p>
          <a:endParaRPr lang="fr-FR"/>
        </a:p>
      </dgm:t>
    </dgm:pt>
    <dgm:pt modelId="{394A35EB-3189-4D6A-AED0-CE3DACEFB385}" type="sibTrans" cxnId="{3E47CDC1-A4CD-4831-A3F3-82D537653ECE}">
      <dgm:prSet/>
      <dgm:spPr/>
      <dgm:t>
        <a:bodyPr/>
        <a:lstStyle/>
        <a:p>
          <a:endParaRPr lang="fr-FR"/>
        </a:p>
      </dgm:t>
    </dgm:pt>
    <dgm:pt modelId="{68C719CE-DBD1-4D3A-81C0-203F9D8BD67C}">
      <dgm:prSet/>
      <dgm:spPr>
        <a:solidFill>
          <a:srgbClr val="FFCC66"/>
        </a:solidFill>
      </dgm:spPr>
      <dgm:t>
        <a:bodyPr/>
        <a:lstStyle/>
        <a:p>
          <a:pPr rtl="1"/>
          <a:r>
            <a:rPr lang="ar-MA" dirty="0" smtClean="0"/>
            <a:t>مبدأ التوظيف اللغوي</a:t>
          </a:r>
          <a:endParaRPr lang="fr-FR" dirty="0"/>
        </a:p>
      </dgm:t>
    </dgm:pt>
    <dgm:pt modelId="{B7E219A4-9D36-4C46-B983-972BE508F23B}" type="parTrans" cxnId="{3077F453-3F14-4ABD-8836-16F14D0A6D17}">
      <dgm:prSet/>
      <dgm:spPr/>
      <dgm:t>
        <a:bodyPr/>
        <a:lstStyle/>
        <a:p>
          <a:endParaRPr lang="fr-FR"/>
        </a:p>
      </dgm:t>
    </dgm:pt>
    <dgm:pt modelId="{A44C759C-9620-4CF9-B339-3BB6A87E8E76}" type="sibTrans" cxnId="{3077F453-3F14-4ABD-8836-16F14D0A6D17}">
      <dgm:prSet/>
      <dgm:spPr/>
      <dgm:t>
        <a:bodyPr/>
        <a:lstStyle/>
        <a:p>
          <a:endParaRPr lang="fr-FR"/>
        </a:p>
      </dgm:t>
    </dgm:pt>
    <dgm:pt modelId="{C7FE052B-6906-4528-8F9A-A87E37878256}">
      <dgm:prSet/>
      <dgm:spPr>
        <a:solidFill>
          <a:srgbClr val="FF0000"/>
        </a:solidFill>
      </dgm:spPr>
      <dgm:t>
        <a:bodyPr/>
        <a:lstStyle/>
        <a:p>
          <a:pPr rtl="1"/>
          <a:r>
            <a:rPr lang="ar-MA" dirty="0" smtClean="0"/>
            <a:t>مبدأ الاشتغال بالوحدات</a:t>
          </a:r>
          <a:endParaRPr lang="fr-FR" dirty="0"/>
        </a:p>
      </dgm:t>
    </dgm:pt>
    <dgm:pt modelId="{65724C92-F4C0-49DC-94DD-B40A34AC1ECC}" type="parTrans" cxnId="{A811E766-8761-4101-AB4C-C0B473B2DE61}">
      <dgm:prSet/>
      <dgm:spPr/>
      <dgm:t>
        <a:bodyPr/>
        <a:lstStyle/>
        <a:p>
          <a:endParaRPr lang="fr-FR"/>
        </a:p>
      </dgm:t>
    </dgm:pt>
    <dgm:pt modelId="{85066468-DFF6-44D2-8C56-35F652F97A86}" type="sibTrans" cxnId="{A811E766-8761-4101-AB4C-C0B473B2DE61}">
      <dgm:prSet/>
      <dgm:spPr/>
      <dgm:t>
        <a:bodyPr/>
        <a:lstStyle/>
        <a:p>
          <a:endParaRPr lang="fr-FR"/>
        </a:p>
      </dgm:t>
    </dgm:pt>
    <dgm:pt modelId="{19FAF2DC-A73D-40A6-8D66-203B4451A823}">
      <dgm:prSet/>
      <dgm:spPr>
        <a:solidFill>
          <a:srgbClr val="92D050"/>
        </a:solidFill>
      </dgm:spPr>
      <dgm:t>
        <a:bodyPr/>
        <a:lstStyle/>
        <a:p>
          <a:pPr rtl="1"/>
          <a:r>
            <a:rPr lang="ar-MA" dirty="0" smtClean="0"/>
            <a:t>مبدأ التكامل</a:t>
          </a:r>
          <a:endParaRPr lang="fr-FR" dirty="0"/>
        </a:p>
      </dgm:t>
    </dgm:pt>
    <dgm:pt modelId="{F0B6087E-8B93-49CB-8FA7-F5778C9306AB}" type="parTrans" cxnId="{2F687CB9-DA8B-4848-9289-A75186C39D1C}">
      <dgm:prSet/>
      <dgm:spPr/>
      <dgm:t>
        <a:bodyPr/>
        <a:lstStyle/>
        <a:p>
          <a:endParaRPr lang="fr-FR"/>
        </a:p>
      </dgm:t>
    </dgm:pt>
    <dgm:pt modelId="{BE9482A5-84F1-4C9E-A957-C0113E4DAFBD}" type="sibTrans" cxnId="{2F687CB9-DA8B-4848-9289-A75186C39D1C}">
      <dgm:prSet/>
      <dgm:spPr/>
      <dgm:t>
        <a:bodyPr/>
        <a:lstStyle/>
        <a:p>
          <a:endParaRPr lang="fr-FR"/>
        </a:p>
      </dgm:t>
    </dgm:pt>
    <dgm:pt modelId="{04BDFA23-8216-4C3A-A688-EDC1DED9249B}">
      <dgm:prSet/>
      <dgm:spPr>
        <a:solidFill>
          <a:srgbClr val="FFFF00"/>
        </a:solidFill>
      </dgm:spPr>
      <dgm:t>
        <a:bodyPr/>
        <a:lstStyle/>
        <a:p>
          <a:pPr rtl="1"/>
          <a:r>
            <a:rPr lang="ar-MA" dirty="0" smtClean="0"/>
            <a:t>مبدأ الإضمار والتصريح</a:t>
          </a:r>
          <a:endParaRPr lang="fr-FR" dirty="0"/>
        </a:p>
      </dgm:t>
    </dgm:pt>
    <dgm:pt modelId="{40DD4F86-910F-4BD8-B37D-82E0D44A326F}" type="parTrans" cxnId="{564DA388-0227-4FA8-94E0-90FC56F38F85}">
      <dgm:prSet/>
      <dgm:spPr/>
      <dgm:t>
        <a:bodyPr/>
        <a:lstStyle/>
        <a:p>
          <a:endParaRPr lang="fr-FR"/>
        </a:p>
      </dgm:t>
    </dgm:pt>
    <dgm:pt modelId="{65C742B5-4EAE-4C88-9744-FC47E4EB0E0F}" type="sibTrans" cxnId="{564DA388-0227-4FA8-94E0-90FC56F38F85}">
      <dgm:prSet/>
      <dgm:spPr/>
      <dgm:t>
        <a:bodyPr/>
        <a:lstStyle/>
        <a:p>
          <a:endParaRPr lang="fr-FR"/>
        </a:p>
      </dgm:t>
    </dgm:pt>
    <dgm:pt modelId="{BC003345-19F7-43CF-BEDF-1DCFB6009FE8}">
      <dgm:prSet/>
      <dgm:spPr>
        <a:solidFill>
          <a:srgbClr val="002060"/>
        </a:solidFill>
      </dgm:spPr>
      <dgm:t>
        <a:bodyPr/>
        <a:lstStyle/>
        <a:p>
          <a:pPr rtl="1"/>
          <a:r>
            <a:rPr lang="ar-MA" dirty="0" smtClean="0"/>
            <a:t>مبدأ التدرج</a:t>
          </a:r>
          <a:endParaRPr lang="fr-FR" dirty="0"/>
        </a:p>
      </dgm:t>
    </dgm:pt>
    <dgm:pt modelId="{080C77BE-B2B8-4125-9D76-93062CACF02D}" type="parTrans" cxnId="{D05157FE-2ABC-4985-AEE7-29046EDE3F98}">
      <dgm:prSet/>
      <dgm:spPr/>
      <dgm:t>
        <a:bodyPr/>
        <a:lstStyle/>
        <a:p>
          <a:endParaRPr lang="fr-FR"/>
        </a:p>
      </dgm:t>
    </dgm:pt>
    <dgm:pt modelId="{C6B2F7AE-1FA4-418D-BC1C-F1649C70C549}" type="sibTrans" cxnId="{D05157FE-2ABC-4985-AEE7-29046EDE3F98}">
      <dgm:prSet/>
      <dgm:spPr/>
      <dgm:t>
        <a:bodyPr/>
        <a:lstStyle/>
        <a:p>
          <a:endParaRPr lang="fr-FR"/>
        </a:p>
      </dgm:t>
    </dgm:pt>
    <dgm:pt modelId="{2A9AD3B3-1C0E-4D20-86F1-EF7B3D0AEB14}" type="pres">
      <dgm:prSet presAssocID="{9E1DC9A0-9CCE-40AF-B661-0F02728697AD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D5F252EF-A712-47F1-B51F-57ED1606B681}" type="pres">
      <dgm:prSet presAssocID="{30D95222-081C-4814-B526-1E6FD79E7B03}" presName="node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0726CC25-0F30-4047-ACFC-1A277537A1EC}" type="pres">
      <dgm:prSet presAssocID="{24E3A86C-3FC3-40EE-A8B9-1566A7E4FAF6}" presName="sibTrans" presStyleCnt="0"/>
      <dgm:spPr/>
    </dgm:pt>
    <dgm:pt modelId="{E3249451-B2BF-461C-B195-1BAA6E85C20F}" type="pres">
      <dgm:prSet presAssocID="{E704F6F4-1072-410D-8065-6CB72F7EEE21}" presName="node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A5DA5736-CE95-420D-9B64-A9141715666A}" type="pres">
      <dgm:prSet presAssocID="{394A35EB-3189-4D6A-AED0-CE3DACEFB385}" presName="sibTrans" presStyleCnt="0"/>
      <dgm:spPr/>
    </dgm:pt>
    <dgm:pt modelId="{04B5DB3E-EBB7-453F-9CDB-DFF4F8622329}" type="pres">
      <dgm:prSet presAssocID="{68C719CE-DBD1-4D3A-81C0-203F9D8BD67C}" presName="node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5CAA4104-54B3-452A-8FCA-49B2B766DBA8}" type="pres">
      <dgm:prSet presAssocID="{A44C759C-9620-4CF9-B339-3BB6A87E8E76}" presName="sibTrans" presStyleCnt="0"/>
      <dgm:spPr/>
    </dgm:pt>
    <dgm:pt modelId="{CE2D17F6-3B50-44FB-85C5-6F3DFBE9BFD4}" type="pres">
      <dgm:prSet presAssocID="{C7FE052B-6906-4528-8F9A-A87E37878256}" presName="node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5A3FBF14-AF4F-4176-9BD1-D8C572F2F86C}" type="pres">
      <dgm:prSet presAssocID="{85066468-DFF6-44D2-8C56-35F652F97A86}" presName="sibTrans" presStyleCnt="0"/>
      <dgm:spPr/>
    </dgm:pt>
    <dgm:pt modelId="{D49F0262-E06E-42A3-AD3C-8A31CD8745B9}" type="pres">
      <dgm:prSet presAssocID="{19FAF2DC-A73D-40A6-8D66-203B4451A823}" presName="node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F31F4B52-C74A-4AD0-9D94-9DDE07898B6E}" type="pres">
      <dgm:prSet presAssocID="{BE9482A5-84F1-4C9E-A957-C0113E4DAFBD}" presName="sibTrans" presStyleCnt="0"/>
      <dgm:spPr/>
    </dgm:pt>
    <dgm:pt modelId="{9B0AB7E4-3376-4F8B-AE6C-D878E3E74FAF}" type="pres">
      <dgm:prSet presAssocID="{04BDFA23-8216-4C3A-A688-EDC1DED9249B}" presName="node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0B6D1077-47E7-44E5-A41F-B32B2B265508}" type="pres">
      <dgm:prSet presAssocID="{65C742B5-4EAE-4C88-9744-FC47E4EB0E0F}" presName="sibTrans" presStyleCnt="0"/>
      <dgm:spPr/>
    </dgm:pt>
    <dgm:pt modelId="{A318AB5C-D3D0-4583-8E33-96B6AF477955}" type="pres">
      <dgm:prSet presAssocID="{BC003345-19F7-43CF-BEDF-1DCFB6009FE8}" presName="node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3E47CDC1-A4CD-4831-A3F3-82D537653ECE}" srcId="{9E1DC9A0-9CCE-40AF-B661-0F02728697AD}" destId="{E704F6F4-1072-410D-8065-6CB72F7EEE21}" srcOrd="1" destOrd="0" parTransId="{3EED7B85-D947-418E-94CE-3247AD7F9CCA}" sibTransId="{394A35EB-3189-4D6A-AED0-CE3DACEFB385}"/>
    <dgm:cxn modelId="{1BB04E64-F940-4C68-A34B-0173383491FB}" srcId="{9E1DC9A0-9CCE-40AF-B661-0F02728697AD}" destId="{30D95222-081C-4814-B526-1E6FD79E7B03}" srcOrd="0" destOrd="0" parTransId="{8D372CC5-E916-46BC-95F3-748C94B6230C}" sibTransId="{24E3A86C-3FC3-40EE-A8B9-1566A7E4FAF6}"/>
    <dgm:cxn modelId="{BCB1D13A-6FEF-417A-816E-ED591F0CB801}" type="presOf" srcId="{BC003345-19F7-43CF-BEDF-1DCFB6009FE8}" destId="{A318AB5C-D3D0-4583-8E33-96B6AF477955}" srcOrd="0" destOrd="0" presId="urn:microsoft.com/office/officeart/2005/8/layout/default"/>
    <dgm:cxn modelId="{BF704F05-C798-4B5A-A56C-054B819BF500}" type="presOf" srcId="{9E1DC9A0-9CCE-40AF-B661-0F02728697AD}" destId="{2A9AD3B3-1C0E-4D20-86F1-EF7B3D0AEB14}" srcOrd="0" destOrd="0" presId="urn:microsoft.com/office/officeart/2005/8/layout/default"/>
    <dgm:cxn modelId="{A6E82B4A-19C1-4139-BE38-3BF48F1EA514}" type="presOf" srcId="{C7FE052B-6906-4528-8F9A-A87E37878256}" destId="{CE2D17F6-3B50-44FB-85C5-6F3DFBE9BFD4}" srcOrd="0" destOrd="0" presId="urn:microsoft.com/office/officeart/2005/8/layout/default"/>
    <dgm:cxn modelId="{2F687CB9-DA8B-4848-9289-A75186C39D1C}" srcId="{9E1DC9A0-9CCE-40AF-B661-0F02728697AD}" destId="{19FAF2DC-A73D-40A6-8D66-203B4451A823}" srcOrd="4" destOrd="0" parTransId="{F0B6087E-8B93-49CB-8FA7-F5778C9306AB}" sibTransId="{BE9482A5-84F1-4C9E-A957-C0113E4DAFBD}"/>
    <dgm:cxn modelId="{DE60FECF-5092-4B20-911A-38347EFCFFF2}" type="presOf" srcId="{E704F6F4-1072-410D-8065-6CB72F7EEE21}" destId="{E3249451-B2BF-461C-B195-1BAA6E85C20F}" srcOrd="0" destOrd="0" presId="urn:microsoft.com/office/officeart/2005/8/layout/default"/>
    <dgm:cxn modelId="{D05157FE-2ABC-4985-AEE7-29046EDE3F98}" srcId="{9E1DC9A0-9CCE-40AF-B661-0F02728697AD}" destId="{BC003345-19F7-43CF-BEDF-1DCFB6009FE8}" srcOrd="6" destOrd="0" parTransId="{080C77BE-B2B8-4125-9D76-93062CACF02D}" sibTransId="{C6B2F7AE-1FA4-418D-BC1C-F1649C70C549}"/>
    <dgm:cxn modelId="{3077F453-3F14-4ABD-8836-16F14D0A6D17}" srcId="{9E1DC9A0-9CCE-40AF-B661-0F02728697AD}" destId="{68C719CE-DBD1-4D3A-81C0-203F9D8BD67C}" srcOrd="2" destOrd="0" parTransId="{B7E219A4-9D36-4C46-B983-972BE508F23B}" sibTransId="{A44C759C-9620-4CF9-B339-3BB6A87E8E76}"/>
    <dgm:cxn modelId="{564DA388-0227-4FA8-94E0-90FC56F38F85}" srcId="{9E1DC9A0-9CCE-40AF-B661-0F02728697AD}" destId="{04BDFA23-8216-4C3A-A688-EDC1DED9249B}" srcOrd="5" destOrd="0" parTransId="{40DD4F86-910F-4BD8-B37D-82E0D44A326F}" sibTransId="{65C742B5-4EAE-4C88-9744-FC47E4EB0E0F}"/>
    <dgm:cxn modelId="{5CAA1E15-A063-4E9A-B408-4AAE7DCA4938}" type="presOf" srcId="{30D95222-081C-4814-B526-1E6FD79E7B03}" destId="{D5F252EF-A712-47F1-B51F-57ED1606B681}" srcOrd="0" destOrd="0" presId="urn:microsoft.com/office/officeart/2005/8/layout/default"/>
    <dgm:cxn modelId="{87CC82AD-9D20-4887-8153-F4AFFECB0FF3}" type="presOf" srcId="{68C719CE-DBD1-4D3A-81C0-203F9D8BD67C}" destId="{04B5DB3E-EBB7-453F-9CDB-DFF4F8622329}" srcOrd="0" destOrd="0" presId="urn:microsoft.com/office/officeart/2005/8/layout/default"/>
    <dgm:cxn modelId="{C89016F8-AF10-4C40-9618-7204721630EA}" type="presOf" srcId="{04BDFA23-8216-4C3A-A688-EDC1DED9249B}" destId="{9B0AB7E4-3376-4F8B-AE6C-D878E3E74FAF}" srcOrd="0" destOrd="0" presId="urn:microsoft.com/office/officeart/2005/8/layout/default"/>
    <dgm:cxn modelId="{278CE3F7-1EA1-4516-9179-F6169E34FA3E}" type="presOf" srcId="{19FAF2DC-A73D-40A6-8D66-203B4451A823}" destId="{D49F0262-E06E-42A3-AD3C-8A31CD8745B9}" srcOrd="0" destOrd="0" presId="urn:microsoft.com/office/officeart/2005/8/layout/default"/>
    <dgm:cxn modelId="{A811E766-8761-4101-AB4C-C0B473B2DE61}" srcId="{9E1DC9A0-9CCE-40AF-B661-0F02728697AD}" destId="{C7FE052B-6906-4528-8F9A-A87E37878256}" srcOrd="3" destOrd="0" parTransId="{65724C92-F4C0-49DC-94DD-B40A34AC1ECC}" sibTransId="{85066468-DFF6-44D2-8C56-35F652F97A86}"/>
    <dgm:cxn modelId="{9C7A6B01-F510-49B4-A588-BE336955E8D7}" type="presParOf" srcId="{2A9AD3B3-1C0E-4D20-86F1-EF7B3D0AEB14}" destId="{D5F252EF-A712-47F1-B51F-57ED1606B681}" srcOrd="0" destOrd="0" presId="urn:microsoft.com/office/officeart/2005/8/layout/default"/>
    <dgm:cxn modelId="{F6627453-D273-4EE5-B9CC-360C8261D82E}" type="presParOf" srcId="{2A9AD3B3-1C0E-4D20-86F1-EF7B3D0AEB14}" destId="{0726CC25-0F30-4047-ACFC-1A277537A1EC}" srcOrd="1" destOrd="0" presId="urn:microsoft.com/office/officeart/2005/8/layout/default"/>
    <dgm:cxn modelId="{CC26AE5B-8017-4CD2-AA90-48ADAEAE0713}" type="presParOf" srcId="{2A9AD3B3-1C0E-4D20-86F1-EF7B3D0AEB14}" destId="{E3249451-B2BF-461C-B195-1BAA6E85C20F}" srcOrd="2" destOrd="0" presId="urn:microsoft.com/office/officeart/2005/8/layout/default"/>
    <dgm:cxn modelId="{FCC4652C-27A6-4580-8523-5E8396C049EE}" type="presParOf" srcId="{2A9AD3B3-1C0E-4D20-86F1-EF7B3D0AEB14}" destId="{A5DA5736-CE95-420D-9B64-A9141715666A}" srcOrd="3" destOrd="0" presId="urn:microsoft.com/office/officeart/2005/8/layout/default"/>
    <dgm:cxn modelId="{C42DDBA9-6A73-41CF-9CF3-3A50D073BBCC}" type="presParOf" srcId="{2A9AD3B3-1C0E-4D20-86F1-EF7B3D0AEB14}" destId="{04B5DB3E-EBB7-453F-9CDB-DFF4F8622329}" srcOrd="4" destOrd="0" presId="urn:microsoft.com/office/officeart/2005/8/layout/default"/>
    <dgm:cxn modelId="{2C1A553E-097B-4E88-9D4A-2C95E32A61EB}" type="presParOf" srcId="{2A9AD3B3-1C0E-4D20-86F1-EF7B3D0AEB14}" destId="{5CAA4104-54B3-452A-8FCA-49B2B766DBA8}" srcOrd="5" destOrd="0" presId="urn:microsoft.com/office/officeart/2005/8/layout/default"/>
    <dgm:cxn modelId="{C042C35C-35EE-4398-B1B4-9F2A7B88782B}" type="presParOf" srcId="{2A9AD3B3-1C0E-4D20-86F1-EF7B3D0AEB14}" destId="{CE2D17F6-3B50-44FB-85C5-6F3DFBE9BFD4}" srcOrd="6" destOrd="0" presId="urn:microsoft.com/office/officeart/2005/8/layout/default"/>
    <dgm:cxn modelId="{1DEFBFF7-41E8-44B0-A04E-E2E577264F08}" type="presParOf" srcId="{2A9AD3B3-1C0E-4D20-86F1-EF7B3D0AEB14}" destId="{5A3FBF14-AF4F-4176-9BD1-D8C572F2F86C}" srcOrd="7" destOrd="0" presId="urn:microsoft.com/office/officeart/2005/8/layout/default"/>
    <dgm:cxn modelId="{0605788A-A53D-4C03-A4E1-06A254FC0D29}" type="presParOf" srcId="{2A9AD3B3-1C0E-4D20-86F1-EF7B3D0AEB14}" destId="{D49F0262-E06E-42A3-AD3C-8A31CD8745B9}" srcOrd="8" destOrd="0" presId="urn:microsoft.com/office/officeart/2005/8/layout/default"/>
    <dgm:cxn modelId="{C11F34B7-AD68-4D9D-B4BD-78C78F3E6CF8}" type="presParOf" srcId="{2A9AD3B3-1C0E-4D20-86F1-EF7B3D0AEB14}" destId="{F31F4B52-C74A-4AD0-9D94-9DDE07898B6E}" srcOrd="9" destOrd="0" presId="urn:microsoft.com/office/officeart/2005/8/layout/default"/>
    <dgm:cxn modelId="{24D13D8B-366B-4992-A5C0-5C4213738706}" type="presParOf" srcId="{2A9AD3B3-1C0E-4D20-86F1-EF7B3D0AEB14}" destId="{9B0AB7E4-3376-4F8B-AE6C-D878E3E74FAF}" srcOrd="10" destOrd="0" presId="urn:microsoft.com/office/officeart/2005/8/layout/default"/>
    <dgm:cxn modelId="{C2B9AAC0-3851-4FAE-983A-702FAFCBC7DA}" type="presParOf" srcId="{2A9AD3B3-1C0E-4D20-86F1-EF7B3D0AEB14}" destId="{0B6D1077-47E7-44E5-A41F-B32B2B265508}" srcOrd="11" destOrd="0" presId="urn:microsoft.com/office/officeart/2005/8/layout/default"/>
    <dgm:cxn modelId="{69411FE4-8B57-4299-9521-AEFE94DD4D96}" type="presParOf" srcId="{2A9AD3B3-1C0E-4D20-86F1-EF7B3D0AEB14}" destId="{A318AB5C-D3D0-4583-8E33-96B6AF477955}" srcOrd="1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776D551-F1A8-468A-81D5-0E8A587FB1BB}" type="doc">
      <dgm:prSet loTypeId="urn:microsoft.com/office/officeart/2005/8/layout/default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fr-FR"/>
        </a:p>
      </dgm:t>
    </dgm:pt>
    <dgm:pt modelId="{80FCD4C1-EEBF-4E76-84B3-5DE434116800}">
      <dgm:prSet/>
      <dgm:spPr/>
      <dgm:t>
        <a:bodyPr/>
        <a:lstStyle/>
        <a:p>
          <a:pPr rtl="1"/>
          <a:r>
            <a:rPr lang="ar-MA" dirty="0" smtClean="0"/>
            <a:t>مبدأ التركيز على الكيف</a:t>
          </a:r>
          <a:endParaRPr lang="fr-FR" dirty="0"/>
        </a:p>
      </dgm:t>
    </dgm:pt>
    <dgm:pt modelId="{DEB4B313-77FE-4F54-A669-4FA1B0E238B2}" type="parTrans" cxnId="{5F8F3E5B-2D46-483F-9149-530D3C0C481F}">
      <dgm:prSet/>
      <dgm:spPr/>
      <dgm:t>
        <a:bodyPr/>
        <a:lstStyle/>
        <a:p>
          <a:endParaRPr lang="fr-FR"/>
        </a:p>
      </dgm:t>
    </dgm:pt>
    <dgm:pt modelId="{B7BE72A6-E0F5-4674-99E8-66E23AF18F86}" type="sibTrans" cxnId="{5F8F3E5B-2D46-483F-9149-530D3C0C481F}">
      <dgm:prSet/>
      <dgm:spPr/>
      <dgm:t>
        <a:bodyPr/>
        <a:lstStyle/>
        <a:p>
          <a:endParaRPr lang="fr-FR"/>
        </a:p>
      </dgm:t>
    </dgm:pt>
    <dgm:pt modelId="{09DE5DE7-08AC-4363-B636-AA38AFCAE90D}">
      <dgm:prSet/>
      <dgm:spPr/>
      <dgm:t>
        <a:bodyPr/>
        <a:lstStyle/>
        <a:p>
          <a:pPr rtl="1"/>
          <a:r>
            <a:rPr lang="ar-MA" dirty="0" smtClean="0"/>
            <a:t>مبدأ التنويع البيداغوجي والديداكتيكي</a:t>
          </a:r>
          <a:endParaRPr lang="fr-FR" dirty="0"/>
        </a:p>
      </dgm:t>
    </dgm:pt>
    <dgm:pt modelId="{445D3346-8EB4-49AA-B9A0-44F89CE985FC}" type="parTrans" cxnId="{1D922820-C063-4BD7-9D85-C77FA46BB031}">
      <dgm:prSet/>
      <dgm:spPr/>
      <dgm:t>
        <a:bodyPr/>
        <a:lstStyle/>
        <a:p>
          <a:endParaRPr lang="fr-FR"/>
        </a:p>
      </dgm:t>
    </dgm:pt>
    <dgm:pt modelId="{537895E9-0A37-4FA8-AB76-0C3E2B68DD7B}" type="sibTrans" cxnId="{1D922820-C063-4BD7-9D85-C77FA46BB031}">
      <dgm:prSet/>
      <dgm:spPr/>
      <dgm:t>
        <a:bodyPr/>
        <a:lstStyle/>
        <a:p>
          <a:endParaRPr lang="fr-FR"/>
        </a:p>
      </dgm:t>
    </dgm:pt>
    <dgm:pt modelId="{758E49AC-9BCF-4D10-87ED-E49F9230AA75}">
      <dgm:prSet/>
      <dgm:spPr>
        <a:solidFill>
          <a:srgbClr val="7030A0"/>
        </a:solidFill>
      </dgm:spPr>
      <dgm:t>
        <a:bodyPr/>
        <a:lstStyle/>
        <a:p>
          <a:pPr rtl="1"/>
          <a:r>
            <a:rPr lang="ar-MA" dirty="0" smtClean="0"/>
            <a:t>مبدأ الملاءمة وإعطاء معني للتعلمات</a:t>
          </a:r>
          <a:endParaRPr lang="fr-FR" dirty="0"/>
        </a:p>
      </dgm:t>
    </dgm:pt>
    <dgm:pt modelId="{963E6A76-4819-4B41-8B9D-E94A985A9F0A}" type="parTrans" cxnId="{5506D32C-1C91-4EE7-A39E-671825C46CB9}">
      <dgm:prSet/>
      <dgm:spPr/>
      <dgm:t>
        <a:bodyPr/>
        <a:lstStyle/>
        <a:p>
          <a:endParaRPr lang="fr-FR"/>
        </a:p>
      </dgm:t>
    </dgm:pt>
    <dgm:pt modelId="{91E39827-00A9-4A4C-A30B-DE45918B552C}" type="sibTrans" cxnId="{5506D32C-1C91-4EE7-A39E-671825C46CB9}">
      <dgm:prSet/>
      <dgm:spPr/>
      <dgm:t>
        <a:bodyPr/>
        <a:lstStyle/>
        <a:p>
          <a:endParaRPr lang="fr-FR"/>
        </a:p>
      </dgm:t>
    </dgm:pt>
    <dgm:pt modelId="{BE56918C-113B-445A-BD9D-5A61F52FC842}">
      <dgm:prSet/>
      <dgm:spPr>
        <a:solidFill>
          <a:srgbClr val="FD8C69"/>
        </a:solidFill>
      </dgm:spPr>
      <dgm:t>
        <a:bodyPr/>
        <a:lstStyle/>
        <a:p>
          <a:pPr rtl="1"/>
          <a:r>
            <a:rPr lang="ar-MA" dirty="0" smtClean="0"/>
            <a:t>مبدأ التقويم والدعم المنتظمين</a:t>
          </a:r>
          <a:endParaRPr lang="fr-FR" dirty="0"/>
        </a:p>
      </dgm:t>
    </dgm:pt>
    <dgm:pt modelId="{1C65380C-EFC1-4B74-AFB7-7F2BCBD949E6}" type="parTrans" cxnId="{2C7FDAFF-E2A0-4BB1-A673-1E865192D0C7}">
      <dgm:prSet/>
      <dgm:spPr/>
      <dgm:t>
        <a:bodyPr/>
        <a:lstStyle/>
        <a:p>
          <a:endParaRPr lang="fr-FR"/>
        </a:p>
      </dgm:t>
    </dgm:pt>
    <dgm:pt modelId="{D02BFAAE-5F65-4179-A55A-4C51BFDF4B88}" type="sibTrans" cxnId="{2C7FDAFF-E2A0-4BB1-A673-1E865192D0C7}">
      <dgm:prSet/>
      <dgm:spPr/>
      <dgm:t>
        <a:bodyPr/>
        <a:lstStyle/>
        <a:p>
          <a:endParaRPr lang="fr-FR"/>
        </a:p>
      </dgm:t>
    </dgm:pt>
    <dgm:pt modelId="{5D08BA88-EAAB-420D-A3D4-349D976D1487}">
      <dgm:prSet/>
      <dgm:spPr>
        <a:solidFill>
          <a:srgbClr val="7A1029"/>
        </a:solidFill>
      </dgm:spPr>
      <dgm:t>
        <a:bodyPr/>
        <a:lstStyle/>
        <a:p>
          <a:pPr rtl="1"/>
          <a:r>
            <a:rPr lang="ar-MA" dirty="0" smtClean="0"/>
            <a:t>مبدأ نسقية اللغة</a:t>
          </a:r>
          <a:endParaRPr lang="fr-FR" dirty="0"/>
        </a:p>
      </dgm:t>
    </dgm:pt>
    <dgm:pt modelId="{1DF64E13-3508-48C1-B943-E6248B9E996F}" type="parTrans" cxnId="{BEC93B1E-C946-491C-8EAC-7EBEDB9428C9}">
      <dgm:prSet/>
      <dgm:spPr/>
      <dgm:t>
        <a:bodyPr/>
        <a:lstStyle/>
        <a:p>
          <a:endParaRPr lang="fr-FR"/>
        </a:p>
      </dgm:t>
    </dgm:pt>
    <dgm:pt modelId="{E2813935-FB0B-495F-A0F9-09C53C2BF7A8}" type="sibTrans" cxnId="{BEC93B1E-C946-491C-8EAC-7EBEDB9428C9}">
      <dgm:prSet/>
      <dgm:spPr/>
      <dgm:t>
        <a:bodyPr/>
        <a:lstStyle/>
        <a:p>
          <a:endParaRPr lang="fr-FR"/>
        </a:p>
      </dgm:t>
    </dgm:pt>
    <dgm:pt modelId="{6F8AF936-4495-4BEE-A70F-25B844B86EE7}">
      <dgm:prSet/>
      <dgm:spPr>
        <a:solidFill>
          <a:srgbClr val="FF6600"/>
        </a:solidFill>
      </dgm:spPr>
      <dgm:t>
        <a:bodyPr/>
        <a:lstStyle/>
        <a:p>
          <a:pPr rtl="1"/>
          <a:r>
            <a:rPr lang="ar-MA" dirty="0" smtClean="0"/>
            <a:t>مبدأ التوليف </a:t>
          </a:r>
          <a:endParaRPr lang="fr-FR" dirty="0"/>
        </a:p>
      </dgm:t>
    </dgm:pt>
    <dgm:pt modelId="{2F5181BB-C001-41B5-B417-A0435BA35818}" type="parTrans" cxnId="{AD1E84DA-900B-4AD6-A4CA-0A04870A841C}">
      <dgm:prSet/>
      <dgm:spPr/>
      <dgm:t>
        <a:bodyPr/>
        <a:lstStyle/>
        <a:p>
          <a:endParaRPr lang="fr-FR"/>
        </a:p>
      </dgm:t>
    </dgm:pt>
    <dgm:pt modelId="{9561A2B1-F1B0-4071-BD4C-EE1B0CB267BE}" type="sibTrans" cxnId="{AD1E84DA-900B-4AD6-A4CA-0A04870A841C}">
      <dgm:prSet/>
      <dgm:spPr/>
      <dgm:t>
        <a:bodyPr/>
        <a:lstStyle/>
        <a:p>
          <a:endParaRPr lang="fr-FR"/>
        </a:p>
      </dgm:t>
    </dgm:pt>
    <dgm:pt modelId="{A5B8F7C5-2BB3-436B-B127-F2465DDE763A}">
      <dgm:prSet/>
      <dgm:spPr>
        <a:solidFill>
          <a:schemeClr val="accent6">
            <a:lumMod val="50000"/>
          </a:schemeClr>
        </a:solidFill>
      </dgm:spPr>
      <dgm:t>
        <a:bodyPr/>
        <a:lstStyle/>
        <a:p>
          <a:pPr rtl="1"/>
          <a:r>
            <a:rPr lang="ar-MA" dirty="0" smtClean="0"/>
            <a:t>مبدأ التفويض المتدرج للمسؤولية</a:t>
          </a:r>
          <a:endParaRPr lang="fr-FR" dirty="0"/>
        </a:p>
      </dgm:t>
    </dgm:pt>
    <dgm:pt modelId="{F61023A2-EFAB-4A97-918A-CA17ED7943E9}" type="parTrans" cxnId="{C6B6F06D-A5AB-41A0-A22C-ADF28C6849A0}">
      <dgm:prSet/>
      <dgm:spPr/>
      <dgm:t>
        <a:bodyPr/>
        <a:lstStyle/>
        <a:p>
          <a:endParaRPr lang="fr-FR"/>
        </a:p>
      </dgm:t>
    </dgm:pt>
    <dgm:pt modelId="{3D4252BB-2D49-4FD1-8EE5-CC28270C7A12}" type="sibTrans" cxnId="{C6B6F06D-A5AB-41A0-A22C-ADF28C6849A0}">
      <dgm:prSet/>
      <dgm:spPr/>
      <dgm:t>
        <a:bodyPr/>
        <a:lstStyle/>
        <a:p>
          <a:endParaRPr lang="fr-FR"/>
        </a:p>
      </dgm:t>
    </dgm:pt>
    <dgm:pt modelId="{7A26C1B1-D3A3-422B-952B-5A0E9066E473}" type="pres">
      <dgm:prSet presAssocID="{0776D551-F1A8-468A-81D5-0E8A587FB1BB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26F77167-8333-4BC7-81D4-06CB454AF184}" type="pres">
      <dgm:prSet presAssocID="{80FCD4C1-EEBF-4E76-84B3-5DE434116800}" presName="node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CE961DAC-8D62-4342-81A1-BDD981F6F886}" type="pres">
      <dgm:prSet presAssocID="{B7BE72A6-E0F5-4674-99E8-66E23AF18F86}" presName="sibTrans" presStyleCnt="0"/>
      <dgm:spPr/>
    </dgm:pt>
    <dgm:pt modelId="{35FABFB5-4828-43DD-968E-DFC8CC99D82C}" type="pres">
      <dgm:prSet presAssocID="{09DE5DE7-08AC-4363-B636-AA38AFCAE90D}" presName="node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AD78459D-79D7-4FF8-A867-AC5CDBC75917}" type="pres">
      <dgm:prSet presAssocID="{537895E9-0A37-4FA8-AB76-0C3E2B68DD7B}" presName="sibTrans" presStyleCnt="0"/>
      <dgm:spPr/>
    </dgm:pt>
    <dgm:pt modelId="{17B058D8-D693-40E1-95D6-4BAD4DB641DB}" type="pres">
      <dgm:prSet presAssocID="{758E49AC-9BCF-4D10-87ED-E49F9230AA75}" presName="node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F058F99-0A0A-4070-A5AD-94CC63F03753}" type="pres">
      <dgm:prSet presAssocID="{91E39827-00A9-4A4C-A30B-DE45918B552C}" presName="sibTrans" presStyleCnt="0"/>
      <dgm:spPr/>
    </dgm:pt>
    <dgm:pt modelId="{E0C3CAD8-4A37-49F5-A715-A9BA5A81344F}" type="pres">
      <dgm:prSet presAssocID="{BE56918C-113B-445A-BD9D-5A61F52FC842}" presName="node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94F2EE2F-30C8-4287-BFF8-84181459B97C}" type="pres">
      <dgm:prSet presAssocID="{D02BFAAE-5F65-4179-A55A-4C51BFDF4B88}" presName="sibTrans" presStyleCnt="0"/>
      <dgm:spPr/>
    </dgm:pt>
    <dgm:pt modelId="{150D04F2-E977-41ED-AB8F-D32113B60E30}" type="pres">
      <dgm:prSet presAssocID="{5D08BA88-EAAB-420D-A3D4-349D976D1487}" presName="node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521D3850-2BE4-48C2-B515-2FDAFDA184BB}" type="pres">
      <dgm:prSet presAssocID="{E2813935-FB0B-495F-A0F9-09C53C2BF7A8}" presName="sibTrans" presStyleCnt="0"/>
      <dgm:spPr/>
    </dgm:pt>
    <dgm:pt modelId="{68D1A8F4-8BFE-4D4F-A424-A095125A2892}" type="pres">
      <dgm:prSet presAssocID="{6F8AF936-4495-4BEE-A70F-25B844B86EE7}" presName="node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6635DE83-35C5-4798-A157-4FE863451078}" type="pres">
      <dgm:prSet presAssocID="{9561A2B1-F1B0-4071-BD4C-EE1B0CB267BE}" presName="sibTrans" presStyleCnt="0"/>
      <dgm:spPr/>
    </dgm:pt>
    <dgm:pt modelId="{485A1F01-260F-466B-956B-0AAD058BA009}" type="pres">
      <dgm:prSet presAssocID="{A5B8F7C5-2BB3-436B-B127-F2465DDE763A}" presName="node" presStyleLbl="node1" presStyleIdx="6" presStyleCnt="7" custLinFactNeighborY="-14589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1D922820-C063-4BD7-9D85-C77FA46BB031}" srcId="{0776D551-F1A8-468A-81D5-0E8A587FB1BB}" destId="{09DE5DE7-08AC-4363-B636-AA38AFCAE90D}" srcOrd="1" destOrd="0" parTransId="{445D3346-8EB4-49AA-B9A0-44F89CE985FC}" sibTransId="{537895E9-0A37-4FA8-AB76-0C3E2B68DD7B}"/>
    <dgm:cxn modelId="{E33FB177-238D-49A4-880A-3D584497C7C1}" type="presOf" srcId="{0776D551-F1A8-468A-81D5-0E8A587FB1BB}" destId="{7A26C1B1-D3A3-422B-952B-5A0E9066E473}" srcOrd="0" destOrd="0" presId="urn:microsoft.com/office/officeart/2005/8/layout/default"/>
    <dgm:cxn modelId="{BEC93B1E-C946-491C-8EAC-7EBEDB9428C9}" srcId="{0776D551-F1A8-468A-81D5-0E8A587FB1BB}" destId="{5D08BA88-EAAB-420D-A3D4-349D976D1487}" srcOrd="4" destOrd="0" parTransId="{1DF64E13-3508-48C1-B943-E6248B9E996F}" sibTransId="{E2813935-FB0B-495F-A0F9-09C53C2BF7A8}"/>
    <dgm:cxn modelId="{0C2C4822-E7C4-4D5F-A39D-5435CFEE4971}" type="presOf" srcId="{09DE5DE7-08AC-4363-B636-AA38AFCAE90D}" destId="{35FABFB5-4828-43DD-968E-DFC8CC99D82C}" srcOrd="0" destOrd="0" presId="urn:microsoft.com/office/officeart/2005/8/layout/default"/>
    <dgm:cxn modelId="{7E253CB0-F329-4206-97C4-4A3CF97B21AC}" type="presOf" srcId="{758E49AC-9BCF-4D10-87ED-E49F9230AA75}" destId="{17B058D8-D693-40E1-95D6-4BAD4DB641DB}" srcOrd="0" destOrd="0" presId="urn:microsoft.com/office/officeart/2005/8/layout/default"/>
    <dgm:cxn modelId="{ED23F46C-BAA2-4FA8-B3F0-1536907AF782}" type="presOf" srcId="{6F8AF936-4495-4BEE-A70F-25B844B86EE7}" destId="{68D1A8F4-8BFE-4D4F-A424-A095125A2892}" srcOrd="0" destOrd="0" presId="urn:microsoft.com/office/officeart/2005/8/layout/default"/>
    <dgm:cxn modelId="{2C7FDAFF-E2A0-4BB1-A673-1E865192D0C7}" srcId="{0776D551-F1A8-468A-81D5-0E8A587FB1BB}" destId="{BE56918C-113B-445A-BD9D-5A61F52FC842}" srcOrd="3" destOrd="0" parTransId="{1C65380C-EFC1-4B74-AFB7-7F2BCBD949E6}" sibTransId="{D02BFAAE-5F65-4179-A55A-4C51BFDF4B88}"/>
    <dgm:cxn modelId="{C6B6F06D-A5AB-41A0-A22C-ADF28C6849A0}" srcId="{0776D551-F1A8-468A-81D5-0E8A587FB1BB}" destId="{A5B8F7C5-2BB3-436B-B127-F2465DDE763A}" srcOrd="6" destOrd="0" parTransId="{F61023A2-EFAB-4A97-918A-CA17ED7943E9}" sibTransId="{3D4252BB-2D49-4FD1-8EE5-CC28270C7A12}"/>
    <dgm:cxn modelId="{AD1E84DA-900B-4AD6-A4CA-0A04870A841C}" srcId="{0776D551-F1A8-468A-81D5-0E8A587FB1BB}" destId="{6F8AF936-4495-4BEE-A70F-25B844B86EE7}" srcOrd="5" destOrd="0" parTransId="{2F5181BB-C001-41B5-B417-A0435BA35818}" sibTransId="{9561A2B1-F1B0-4071-BD4C-EE1B0CB267BE}"/>
    <dgm:cxn modelId="{8CC3AE48-10C8-4305-9E08-1A64AE3C9083}" type="presOf" srcId="{A5B8F7C5-2BB3-436B-B127-F2465DDE763A}" destId="{485A1F01-260F-466B-956B-0AAD058BA009}" srcOrd="0" destOrd="0" presId="urn:microsoft.com/office/officeart/2005/8/layout/default"/>
    <dgm:cxn modelId="{C2C60041-7B61-4257-8CC7-2F6D8F267E57}" type="presOf" srcId="{BE56918C-113B-445A-BD9D-5A61F52FC842}" destId="{E0C3CAD8-4A37-49F5-A715-A9BA5A81344F}" srcOrd="0" destOrd="0" presId="urn:microsoft.com/office/officeart/2005/8/layout/default"/>
    <dgm:cxn modelId="{5F8F3E5B-2D46-483F-9149-530D3C0C481F}" srcId="{0776D551-F1A8-468A-81D5-0E8A587FB1BB}" destId="{80FCD4C1-EEBF-4E76-84B3-5DE434116800}" srcOrd="0" destOrd="0" parTransId="{DEB4B313-77FE-4F54-A669-4FA1B0E238B2}" sibTransId="{B7BE72A6-E0F5-4674-99E8-66E23AF18F86}"/>
    <dgm:cxn modelId="{73059EB3-1712-4223-9992-8894716357C3}" type="presOf" srcId="{80FCD4C1-EEBF-4E76-84B3-5DE434116800}" destId="{26F77167-8333-4BC7-81D4-06CB454AF184}" srcOrd="0" destOrd="0" presId="urn:microsoft.com/office/officeart/2005/8/layout/default"/>
    <dgm:cxn modelId="{5506D32C-1C91-4EE7-A39E-671825C46CB9}" srcId="{0776D551-F1A8-468A-81D5-0E8A587FB1BB}" destId="{758E49AC-9BCF-4D10-87ED-E49F9230AA75}" srcOrd="2" destOrd="0" parTransId="{963E6A76-4819-4B41-8B9D-E94A985A9F0A}" sibTransId="{91E39827-00A9-4A4C-A30B-DE45918B552C}"/>
    <dgm:cxn modelId="{993FAB17-E9C3-421A-B382-A23770D0FC6C}" type="presOf" srcId="{5D08BA88-EAAB-420D-A3D4-349D976D1487}" destId="{150D04F2-E977-41ED-AB8F-D32113B60E30}" srcOrd="0" destOrd="0" presId="urn:microsoft.com/office/officeart/2005/8/layout/default"/>
    <dgm:cxn modelId="{08CA2CA2-D0D5-41B8-AA0F-13889BF4F875}" type="presParOf" srcId="{7A26C1B1-D3A3-422B-952B-5A0E9066E473}" destId="{26F77167-8333-4BC7-81D4-06CB454AF184}" srcOrd="0" destOrd="0" presId="urn:microsoft.com/office/officeart/2005/8/layout/default"/>
    <dgm:cxn modelId="{62C0F29D-7103-4AB3-9353-C491C4EDE395}" type="presParOf" srcId="{7A26C1B1-D3A3-422B-952B-5A0E9066E473}" destId="{CE961DAC-8D62-4342-81A1-BDD981F6F886}" srcOrd="1" destOrd="0" presId="urn:microsoft.com/office/officeart/2005/8/layout/default"/>
    <dgm:cxn modelId="{F3CCCAFA-4D42-44B5-AEAB-E9F598E6D3B3}" type="presParOf" srcId="{7A26C1B1-D3A3-422B-952B-5A0E9066E473}" destId="{35FABFB5-4828-43DD-968E-DFC8CC99D82C}" srcOrd="2" destOrd="0" presId="urn:microsoft.com/office/officeart/2005/8/layout/default"/>
    <dgm:cxn modelId="{1923A499-5B49-4779-922E-57CC519A776A}" type="presParOf" srcId="{7A26C1B1-D3A3-422B-952B-5A0E9066E473}" destId="{AD78459D-79D7-4FF8-A867-AC5CDBC75917}" srcOrd="3" destOrd="0" presId="urn:microsoft.com/office/officeart/2005/8/layout/default"/>
    <dgm:cxn modelId="{8D9F4E99-7DC7-4044-8B08-D22ACB8D1FD3}" type="presParOf" srcId="{7A26C1B1-D3A3-422B-952B-5A0E9066E473}" destId="{17B058D8-D693-40E1-95D6-4BAD4DB641DB}" srcOrd="4" destOrd="0" presId="urn:microsoft.com/office/officeart/2005/8/layout/default"/>
    <dgm:cxn modelId="{3B9BF55C-0F72-4441-9F06-7C149F107A74}" type="presParOf" srcId="{7A26C1B1-D3A3-422B-952B-5A0E9066E473}" destId="{EF058F99-0A0A-4070-A5AD-94CC63F03753}" srcOrd="5" destOrd="0" presId="urn:microsoft.com/office/officeart/2005/8/layout/default"/>
    <dgm:cxn modelId="{853039AA-960B-4FE6-9216-64C549C75A6D}" type="presParOf" srcId="{7A26C1B1-D3A3-422B-952B-5A0E9066E473}" destId="{E0C3CAD8-4A37-49F5-A715-A9BA5A81344F}" srcOrd="6" destOrd="0" presId="urn:microsoft.com/office/officeart/2005/8/layout/default"/>
    <dgm:cxn modelId="{EC6D7620-64CB-4CE9-B329-3F7911FA6912}" type="presParOf" srcId="{7A26C1B1-D3A3-422B-952B-5A0E9066E473}" destId="{94F2EE2F-30C8-4287-BFF8-84181459B97C}" srcOrd="7" destOrd="0" presId="urn:microsoft.com/office/officeart/2005/8/layout/default"/>
    <dgm:cxn modelId="{4F98ADCA-A445-4DC4-A04A-07DD36D94948}" type="presParOf" srcId="{7A26C1B1-D3A3-422B-952B-5A0E9066E473}" destId="{150D04F2-E977-41ED-AB8F-D32113B60E30}" srcOrd="8" destOrd="0" presId="urn:microsoft.com/office/officeart/2005/8/layout/default"/>
    <dgm:cxn modelId="{FA748060-E5D8-41D8-A4EB-B359E4AAA742}" type="presParOf" srcId="{7A26C1B1-D3A3-422B-952B-5A0E9066E473}" destId="{521D3850-2BE4-48C2-B515-2FDAFDA184BB}" srcOrd="9" destOrd="0" presId="urn:microsoft.com/office/officeart/2005/8/layout/default"/>
    <dgm:cxn modelId="{79575777-0FC2-468C-9CBE-671F04984A68}" type="presParOf" srcId="{7A26C1B1-D3A3-422B-952B-5A0E9066E473}" destId="{68D1A8F4-8BFE-4D4F-A424-A095125A2892}" srcOrd="10" destOrd="0" presId="urn:microsoft.com/office/officeart/2005/8/layout/default"/>
    <dgm:cxn modelId="{CAB0495B-E268-4CDC-BEED-9866D4C7B720}" type="presParOf" srcId="{7A26C1B1-D3A3-422B-952B-5A0E9066E473}" destId="{6635DE83-35C5-4798-A157-4FE863451078}" srcOrd="11" destOrd="0" presId="urn:microsoft.com/office/officeart/2005/8/layout/default"/>
    <dgm:cxn modelId="{EBD3C98C-F352-4287-98AD-22B798BD18C6}" type="presParOf" srcId="{7A26C1B1-D3A3-422B-952B-5A0E9066E473}" destId="{485A1F01-260F-466B-956B-0AAD058BA009}" srcOrd="1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AB03571-66E4-4885-810A-671F50E101A1}" type="doc">
      <dgm:prSet loTypeId="urn:microsoft.com/office/officeart/2005/8/layout/cycle8" loCatId="cycle" qsTypeId="urn:microsoft.com/office/officeart/2005/8/quickstyle/3d9" qsCatId="3D" csTypeId="urn:microsoft.com/office/officeart/2005/8/colors/colorful2" csCatId="colorful" phldr="1"/>
      <dgm:spPr/>
      <dgm:t>
        <a:bodyPr/>
        <a:lstStyle/>
        <a:p>
          <a:endParaRPr lang="fr-FR"/>
        </a:p>
      </dgm:t>
    </dgm:pt>
    <dgm:pt modelId="{BF29117E-F6F5-418D-8A08-EAE40C0158ED}">
      <dgm:prSet/>
      <dgm:spPr/>
      <dgm:t>
        <a:bodyPr/>
        <a:lstStyle/>
        <a:p>
          <a:pPr rtl="1"/>
          <a:r>
            <a:rPr lang="ar-MA" dirty="0" smtClean="0"/>
            <a:t>أبعاد استراتيجية</a:t>
          </a:r>
          <a:endParaRPr lang="fr-FR" dirty="0"/>
        </a:p>
      </dgm:t>
    </dgm:pt>
    <dgm:pt modelId="{26169C77-9E7D-458A-A492-AB46CD887442}" type="parTrans" cxnId="{652DBA73-3939-4FED-86AB-D75EE9BDA54B}">
      <dgm:prSet/>
      <dgm:spPr/>
      <dgm:t>
        <a:bodyPr/>
        <a:lstStyle/>
        <a:p>
          <a:endParaRPr lang="fr-FR"/>
        </a:p>
      </dgm:t>
    </dgm:pt>
    <dgm:pt modelId="{994BE1F8-EA21-4F9F-B86F-2BA29ED1D422}" type="sibTrans" cxnId="{652DBA73-3939-4FED-86AB-D75EE9BDA54B}">
      <dgm:prSet/>
      <dgm:spPr/>
      <dgm:t>
        <a:bodyPr/>
        <a:lstStyle/>
        <a:p>
          <a:endParaRPr lang="fr-FR"/>
        </a:p>
      </dgm:t>
    </dgm:pt>
    <dgm:pt modelId="{65955F01-2ECC-44EE-8A6A-7DE952D6AD3C}">
      <dgm:prSet/>
      <dgm:spPr/>
      <dgm:t>
        <a:bodyPr/>
        <a:lstStyle/>
        <a:p>
          <a:pPr rtl="1"/>
          <a:r>
            <a:rPr lang="ar-MA" dirty="0" smtClean="0"/>
            <a:t>أبعاد تواصلية</a:t>
          </a:r>
          <a:endParaRPr lang="fr-FR" dirty="0"/>
        </a:p>
      </dgm:t>
    </dgm:pt>
    <dgm:pt modelId="{4DEB5D1C-2665-40E4-99C8-162C9BB1FE97}" type="parTrans" cxnId="{448316CE-705E-4313-9329-45D114296B03}">
      <dgm:prSet/>
      <dgm:spPr/>
      <dgm:t>
        <a:bodyPr/>
        <a:lstStyle/>
        <a:p>
          <a:endParaRPr lang="fr-FR"/>
        </a:p>
      </dgm:t>
    </dgm:pt>
    <dgm:pt modelId="{314F7CDF-FEAA-407A-8639-389146EE0C88}" type="sibTrans" cxnId="{448316CE-705E-4313-9329-45D114296B03}">
      <dgm:prSet/>
      <dgm:spPr/>
      <dgm:t>
        <a:bodyPr/>
        <a:lstStyle/>
        <a:p>
          <a:endParaRPr lang="fr-FR"/>
        </a:p>
      </dgm:t>
    </dgm:pt>
    <dgm:pt modelId="{389BF93D-5827-4447-A1FE-1B5A784D4B0A}">
      <dgm:prSet/>
      <dgm:spPr>
        <a:solidFill>
          <a:srgbClr val="C99DC4"/>
        </a:solidFill>
      </dgm:spPr>
      <dgm:t>
        <a:bodyPr/>
        <a:lstStyle/>
        <a:p>
          <a:pPr rtl="1"/>
          <a:r>
            <a:rPr lang="ar-MA" dirty="0" smtClean="0"/>
            <a:t>أبعاد</a:t>
          </a:r>
          <a:r>
            <a:rPr lang="fr-FR" dirty="0" smtClean="0"/>
            <a:t> </a:t>
          </a:r>
          <a:r>
            <a:rPr lang="ar-MA" dirty="0" smtClean="0"/>
            <a:t>منهجية</a:t>
          </a:r>
          <a:endParaRPr lang="fr-FR" dirty="0"/>
        </a:p>
      </dgm:t>
    </dgm:pt>
    <dgm:pt modelId="{D7FE6FB6-88FB-4288-BC87-A9A38A0C7131}" type="parTrans" cxnId="{A329E200-EA4A-40EF-AF11-61181B3DC4CE}">
      <dgm:prSet/>
      <dgm:spPr/>
      <dgm:t>
        <a:bodyPr/>
        <a:lstStyle/>
        <a:p>
          <a:endParaRPr lang="fr-FR"/>
        </a:p>
      </dgm:t>
    </dgm:pt>
    <dgm:pt modelId="{ED46B77E-3C4F-48EB-901D-F8E4B8150903}" type="sibTrans" cxnId="{A329E200-EA4A-40EF-AF11-61181B3DC4CE}">
      <dgm:prSet/>
      <dgm:spPr/>
      <dgm:t>
        <a:bodyPr/>
        <a:lstStyle/>
        <a:p>
          <a:endParaRPr lang="fr-FR"/>
        </a:p>
      </dgm:t>
    </dgm:pt>
    <dgm:pt modelId="{D3F23DA7-469D-4CE6-8FAA-C260A8A351C3}">
      <dgm:prSet/>
      <dgm:spPr>
        <a:solidFill>
          <a:srgbClr val="00B050"/>
        </a:solidFill>
      </dgm:spPr>
      <dgm:t>
        <a:bodyPr/>
        <a:lstStyle/>
        <a:p>
          <a:pPr rtl="1"/>
          <a:r>
            <a:rPr lang="ar-MA" dirty="0" smtClean="0"/>
            <a:t>أبعاد ثقافية</a:t>
          </a:r>
          <a:endParaRPr lang="fr-FR" dirty="0"/>
        </a:p>
      </dgm:t>
    </dgm:pt>
    <dgm:pt modelId="{29D1047B-724D-4340-9BA4-CE7F11856091}" type="parTrans" cxnId="{CED0044A-438E-43B8-9D3D-09D2C65A8154}">
      <dgm:prSet/>
      <dgm:spPr/>
      <dgm:t>
        <a:bodyPr/>
        <a:lstStyle/>
        <a:p>
          <a:endParaRPr lang="fr-FR"/>
        </a:p>
      </dgm:t>
    </dgm:pt>
    <dgm:pt modelId="{82A88122-992D-4A72-95E1-46FD7B9AB8AE}" type="sibTrans" cxnId="{CED0044A-438E-43B8-9D3D-09D2C65A8154}">
      <dgm:prSet/>
      <dgm:spPr/>
      <dgm:t>
        <a:bodyPr/>
        <a:lstStyle/>
        <a:p>
          <a:endParaRPr lang="fr-FR"/>
        </a:p>
      </dgm:t>
    </dgm:pt>
    <dgm:pt modelId="{B813F0AE-7BCF-4130-947F-EFF78F0C5D95}">
      <dgm:prSet/>
      <dgm:spPr>
        <a:solidFill>
          <a:srgbClr val="FF6600"/>
        </a:solidFill>
      </dgm:spPr>
      <dgm:t>
        <a:bodyPr/>
        <a:lstStyle/>
        <a:p>
          <a:pPr rtl="1"/>
          <a:r>
            <a:rPr lang="ar-MA" dirty="0" smtClean="0"/>
            <a:t>أبعاد تكنولوجية</a:t>
          </a:r>
          <a:endParaRPr lang="fr-FR" dirty="0"/>
        </a:p>
      </dgm:t>
    </dgm:pt>
    <dgm:pt modelId="{52020E52-ACA7-46BE-AF58-B5C12F4B4808}" type="parTrans" cxnId="{57AE13DF-9EE5-4166-BD42-80263592FEB7}">
      <dgm:prSet/>
      <dgm:spPr/>
      <dgm:t>
        <a:bodyPr/>
        <a:lstStyle/>
        <a:p>
          <a:endParaRPr lang="fr-FR"/>
        </a:p>
      </dgm:t>
    </dgm:pt>
    <dgm:pt modelId="{E4805ED6-BF16-4758-9E61-8FC5EED1AF7D}" type="sibTrans" cxnId="{57AE13DF-9EE5-4166-BD42-80263592FEB7}">
      <dgm:prSet/>
      <dgm:spPr/>
      <dgm:t>
        <a:bodyPr/>
        <a:lstStyle/>
        <a:p>
          <a:endParaRPr lang="fr-FR"/>
        </a:p>
      </dgm:t>
    </dgm:pt>
    <dgm:pt modelId="{9F0AF814-1C36-4DFC-812A-07712D8D3265}" type="pres">
      <dgm:prSet presAssocID="{AAB03571-66E4-4885-810A-671F50E101A1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52C88B71-7C77-4CC6-9257-58A2ECD7D3E0}" type="pres">
      <dgm:prSet presAssocID="{AAB03571-66E4-4885-810A-671F50E101A1}" presName="wedge1" presStyleLbl="node1" presStyleIdx="0" presStyleCnt="5"/>
      <dgm:spPr/>
      <dgm:t>
        <a:bodyPr/>
        <a:lstStyle/>
        <a:p>
          <a:endParaRPr lang="fr-FR"/>
        </a:p>
      </dgm:t>
    </dgm:pt>
    <dgm:pt modelId="{08E8C71F-B570-4940-B4F2-1A6E7B385395}" type="pres">
      <dgm:prSet presAssocID="{AAB03571-66E4-4885-810A-671F50E101A1}" presName="dummy1a" presStyleCnt="0"/>
      <dgm:spPr/>
    </dgm:pt>
    <dgm:pt modelId="{096B086E-844E-4632-83F5-63E80A936C18}" type="pres">
      <dgm:prSet presAssocID="{AAB03571-66E4-4885-810A-671F50E101A1}" presName="dummy1b" presStyleCnt="0"/>
      <dgm:spPr/>
    </dgm:pt>
    <dgm:pt modelId="{EBF9E617-8190-4A3F-8E41-28016D1E6675}" type="pres">
      <dgm:prSet presAssocID="{AAB03571-66E4-4885-810A-671F50E101A1}" presName="wedge1Tx" presStyleLbl="node1" presStyleIdx="0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0DC15DDD-501D-47C3-8DE8-76CC0A56FD21}" type="pres">
      <dgm:prSet presAssocID="{AAB03571-66E4-4885-810A-671F50E101A1}" presName="wedge2" presStyleLbl="node1" presStyleIdx="1" presStyleCnt="5"/>
      <dgm:spPr/>
      <dgm:t>
        <a:bodyPr/>
        <a:lstStyle/>
        <a:p>
          <a:endParaRPr lang="fr-FR"/>
        </a:p>
      </dgm:t>
    </dgm:pt>
    <dgm:pt modelId="{0240F4C8-7C26-4210-87DD-054ADD943A68}" type="pres">
      <dgm:prSet presAssocID="{AAB03571-66E4-4885-810A-671F50E101A1}" presName="dummy2a" presStyleCnt="0"/>
      <dgm:spPr/>
    </dgm:pt>
    <dgm:pt modelId="{AAA35A76-9D0B-438A-9107-2D167FF5C676}" type="pres">
      <dgm:prSet presAssocID="{AAB03571-66E4-4885-810A-671F50E101A1}" presName="dummy2b" presStyleCnt="0"/>
      <dgm:spPr/>
    </dgm:pt>
    <dgm:pt modelId="{4BE1F998-5CB0-4AC1-B800-86E22831DB5C}" type="pres">
      <dgm:prSet presAssocID="{AAB03571-66E4-4885-810A-671F50E101A1}" presName="wedge2Tx" presStyleLbl="node1" presStyleIdx="1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0A8E50C3-E1AF-41E9-AAB6-83A78ADFC7F8}" type="pres">
      <dgm:prSet presAssocID="{AAB03571-66E4-4885-810A-671F50E101A1}" presName="wedge3" presStyleLbl="node1" presStyleIdx="2" presStyleCnt="5"/>
      <dgm:spPr/>
      <dgm:t>
        <a:bodyPr/>
        <a:lstStyle/>
        <a:p>
          <a:endParaRPr lang="fr-FR"/>
        </a:p>
      </dgm:t>
    </dgm:pt>
    <dgm:pt modelId="{1A951983-47D7-4FA2-AA7A-B8FAA2589874}" type="pres">
      <dgm:prSet presAssocID="{AAB03571-66E4-4885-810A-671F50E101A1}" presName="dummy3a" presStyleCnt="0"/>
      <dgm:spPr/>
    </dgm:pt>
    <dgm:pt modelId="{ECA962F2-BF87-4251-AD63-A79241BB2689}" type="pres">
      <dgm:prSet presAssocID="{AAB03571-66E4-4885-810A-671F50E101A1}" presName="dummy3b" presStyleCnt="0"/>
      <dgm:spPr/>
    </dgm:pt>
    <dgm:pt modelId="{FAE500F3-111F-4688-9586-399C81987CEA}" type="pres">
      <dgm:prSet presAssocID="{AAB03571-66E4-4885-810A-671F50E101A1}" presName="wedge3Tx" presStyleLbl="node1" presStyleIdx="2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98B29D7C-DFAF-4C7A-AB71-DF7C17FED25D}" type="pres">
      <dgm:prSet presAssocID="{AAB03571-66E4-4885-810A-671F50E101A1}" presName="wedge4" presStyleLbl="node1" presStyleIdx="3" presStyleCnt="5"/>
      <dgm:spPr/>
      <dgm:t>
        <a:bodyPr/>
        <a:lstStyle/>
        <a:p>
          <a:endParaRPr lang="fr-FR"/>
        </a:p>
      </dgm:t>
    </dgm:pt>
    <dgm:pt modelId="{373EA1A6-A9EA-4BC8-A046-D2FADB5E6017}" type="pres">
      <dgm:prSet presAssocID="{AAB03571-66E4-4885-810A-671F50E101A1}" presName="dummy4a" presStyleCnt="0"/>
      <dgm:spPr/>
    </dgm:pt>
    <dgm:pt modelId="{908BA69C-71BC-49AA-AD9F-2AB8AF26A8CF}" type="pres">
      <dgm:prSet presAssocID="{AAB03571-66E4-4885-810A-671F50E101A1}" presName="dummy4b" presStyleCnt="0"/>
      <dgm:spPr/>
    </dgm:pt>
    <dgm:pt modelId="{05D8D5E6-64D1-4DA0-8024-8B591EF30A98}" type="pres">
      <dgm:prSet presAssocID="{AAB03571-66E4-4885-810A-671F50E101A1}" presName="wedge4Tx" presStyleLbl="node1" presStyleIdx="3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B6B64C0E-5117-4D02-9458-640FF4B7C457}" type="pres">
      <dgm:prSet presAssocID="{AAB03571-66E4-4885-810A-671F50E101A1}" presName="wedge5" presStyleLbl="node1" presStyleIdx="4" presStyleCnt="5"/>
      <dgm:spPr/>
      <dgm:t>
        <a:bodyPr/>
        <a:lstStyle/>
        <a:p>
          <a:endParaRPr lang="fr-FR"/>
        </a:p>
      </dgm:t>
    </dgm:pt>
    <dgm:pt modelId="{F7A2145D-6C7C-485B-A509-52BA95E50041}" type="pres">
      <dgm:prSet presAssocID="{AAB03571-66E4-4885-810A-671F50E101A1}" presName="dummy5a" presStyleCnt="0"/>
      <dgm:spPr/>
    </dgm:pt>
    <dgm:pt modelId="{3E3CC8B6-F41D-4D0C-AA5E-06438653BD59}" type="pres">
      <dgm:prSet presAssocID="{AAB03571-66E4-4885-810A-671F50E101A1}" presName="dummy5b" presStyleCnt="0"/>
      <dgm:spPr/>
    </dgm:pt>
    <dgm:pt modelId="{675FAB4B-5147-4F37-B227-ABF00FE80014}" type="pres">
      <dgm:prSet presAssocID="{AAB03571-66E4-4885-810A-671F50E101A1}" presName="wedge5Tx" presStyleLbl="node1" presStyleIdx="4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4F37BEE9-F6A5-489A-97A6-BEDCA18CE758}" type="pres">
      <dgm:prSet presAssocID="{994BE1F8-EA21-4F9F-B86F-2BA29ED1D422}" presName="arrowWedge1" presStyleLbl="fgSibTrans2D1" presStyleIdx="0" presStyleCnt="5"/>
      <dgm:spPr/>
    </dgm:pt>
    <dgm:pt modelId="{09087AC4-8BEA-4FFB-9514-C569BA3BF738}" type="pres">
      <dgm:prSet presAssocID="{314F7CDF-FEAA-407A-8639-389146EE0C88}" presName="arrowWedge2" presStyleLbl="fgSibTrans2D1" presStyleIdx="1" presStyleCnt="5"/>
      <dgm:spPr/>
    </dgm:pt>
    <dgm:pt modelId="{AC6D1DBE-8AB8-4037-8D30-34FAF322C68A}" type="pres">
      <dgm:prSet presAssocID="{ED46B77E-3C4F-48EB-901D-F8E4B8150903}" presName="arrowWedge3" presStyleLbl="fgSibTrans2D1" presStyleIdx="2" presStyleCnt="5"/>
      <dgm:spPr/>
    </dgm:pt>
    <dgm:pt modelId="{748A4533-D860-4DF9-BA47-9CC5EF2ADF78}" type="pres">
      <dgm:prSet presAssocID="{82A88122-992D-4A72-95E1-46FD7B9AB8AE}" presName="arrowWedge4" presStyleLbl="fgSibTrans2D1" presStyleIdx="3" presStyleCnt="5"/>
      <dgm:spPr/>
    </dgm:pt>
    <dgm:pt modelId="{E36EDDC0-E453-431A-A0B1-BE6ED4764B88}" type="pres">
      <dgm:prSet presAssocID="{E4805ED6-BF16-4758-9E61-8FC5EED1AF7D}" presName="arrowWedge5" presStyleLbl="fgSibTrans2D1" presStyleIdx="4" presStyleCnt="5"/>
      <dgm:spPr/>
    </dgm:pt>
  </dgm:ptLst>
  <dgm:cxnLst>
    <dgm:cxn modelId="{C64EC703-A130-4CE0-86EB-E4ACF780A1FC}" type="presOf" srcId="{65955F01-2ECC-44EE-8A6A-7DE952D6AD3C}" destId="{0DC15DDD-501D-47C3-8DE8-76CC0A56FD21}" srcOrd="0" destOrd="0" presId="urn:microsoft.com/office/officeart/2005/8/layout/cycle8"/>
    <dgm:cxn modelId="{448316CE-705E-4313-9329-45D114296B03}" srcId="{AAB03571-66E4-4885-810A-671F50E101A1}" destId="{65955F01-2ECC-44EE-8A6A-7DE952D6AD3C}" srcOrd="1" destOrd="0" parTransId="{4DEB5D1C-2665-40E4-99C8-162C9BB1FE97}" sibTransId="{314F7CDF-FEAA-407A-8639-389146EE0C88}"/>
    <dgm:cxn modelId="{57AE13DF-9EE5-4166-BD42-80263592FEB7}" srcId="{AAB03571-66E4-4885-810A-671F50E101A1}" destId="{B813F0AE-7BCF-4130-947F-EFF78F0C5D95}" srcOrd="4" destOrd="0" parTransId="{52020E52-ACA7-46BE-AF58-B5C12F4B4808}" sibTransId="{E4805ED6-BF16-4758-9E61-8FC5EED1AF7D}"/>
    <dgm:cxn modelId="{E5B2B476-3389-40A3-8053-323FD38CC5DF}" type="presOf" srcId="{B813F0AE-7BCF-4130-947F-EFF78F0C5D95}" destId="{675FAB4B-5147-4F37-B227-ABF00FE80014}" srcOrd="1" destOrd="0" presId="urn:microsoft.com/office/officeart/2005/8/layout/cycle8"/>
    <dgm:cxn modelId="{652DBA73-3939-4FED-86AB-D75EE9BDA54B}" srcId="{AAB03571-66E4-4885-810A-671F50E101A1}" destId="{BF29117E-F6F5-418D-8A08-EAE40C0158ED}" srcOrd="0" destOrd="0" parTransId="{26169C77-9E7D-458A-A492-AB46CD887442}" sibTransId="{994BE1F8-EA21-4F9F-B86F-2BA29ED1D422}"/>
    <dgm:cxn modelId="{07793B34-E40D-4F1C-BCE1-5172FF193EB8}" type="presOf" srcId="{65955F01-2ECC-44EE-8A6A-7DE952D6AD3C}" destId="{4BE1F998-5CB0-4AC1-B800-86E22831DB5C}" srcOrd="1" destOrd="0" presId="urn:microsoft.com/office/officeart/2005/8/layout/cycle8"/>
    <dgm:cxn modelId="{F81CC8E2-BF33-4F08-890C-75E5F57A3A5B}" type="presOf" srcId="{389BF93D-5827-4447-A1FE-1B5A784D4B0A}" destId="{0A8E50C3-E1AF-41E9-AAB6-83A78ADFC7F8}" srcOrd="0" destOrd="0" presId="urn:microsoft.com/office/officeart/2005/8/layout/cycle8"/>
    <dgm:cxn modelId="{0A0B2658-D297-408C-9ED0-3E3CA323063B}" type="presOf" srcId="{389BF93D-5827-4447-A1FE-1B5A784D4B0A}" destId="{FAE500F3-111F-4688-9586-399C81987CEA}" srcOrd="1" destOrd="0" presId="urn:microsoft.com/office/officeart/2005/8/layout/cycle8"/>
    <dgm:cxn modelId="{FBE3CB14-4D10-49DC-A891-C48B4A5BA5AD}" type="presOf" srcId="{D3F23DA7-469D-4CE6-8FAA-C260A8A351C3}" destId="{05D8D5E6-64D1-4DA0-8024-8B591EF30A98}" srcOrd="1" destOrd="0" presId="urn:microsoft.com/office/officeart/2005/8/layout/cycle8"/>
    <dgm:cxn modelId="{CED0044A-438E-43B8-9D3D-09D2C65A8154}" srcId="{AAB03571-66E4-4885-810A-671F50E101A1}" destId="{D3F23DA7-469D-4CE6-8FAA-C260A8A351C3}" srcOrd="3" destOrd="0" parTransId="{29D1047B-724D-4340-9BA4-CE7F11856091}" sibTransId="{82A88122-992D-4A72-95E1-46FD7B9AB8AE}"/>
    <dgm:cxn modelId="{78DA3B66-94C4-416D-B57C-6EFB4212584F}" type="presOf" srcId="{D3F23DA7-469D-4CE6-8FAA-C260A8A351C3}" destId="{98B29D7C-DFAF-4C7A-AB71-DF7C17FED25D}" srcOrd="0" destOrd="0" presId="urn:microsoft.com/office/officeart/2005/8/layout/cycle8"/>
    <dgm:cxn modelId="{1CF813A1-243D-4266-85FF-F7F2C9BF113C}" type="presOf" srcId="{BF29117E-F6F5-418D-8A08-EAE40C0158ED}" destId="{EBF9E617-8190-4A3F-8E41-28016D1E6675}" srcOrd="1" destOrd="0" presId="urn:microsoft.com/office/officeart/2005/8/layout/cycle8"/>
    <dgm:cxn modelId="{0F82F074-A52D-4DF8-83A8-5D3F045AB15F}" type="presOf" srcId="{B813F0AE-7BCF-4130-947F-EFF78F0C5D95}" destId="{B6B64C0E-5117-4D02-9458-640FF4B7C457}" srcOrd="0" destOrd="0" presId="urn:microsoft.com/office/officeart/2005/8/layout/cycle8"/>
    <dgm:cxn modelId="{231E6107-CBE7-43E5-8DD4-71331268B57B}" type="presOf" srcId="{AAB03571-66E4-4885-810A-671F50E101A1}" destId="{9F0AF814-1C36-4DFC-812A-07712D8D3265}" srcOrd="0" destOrd="0" presId="urn:microsoft.com/office/officeart/2005/8/layout/cycle8"/>
    <dgm:cxn modelId="{E21DE987-9358-4E7C-82EE-504F033CA905}" type="presOf" srcId="{BF29117E-F6F5-418D-8A08-EAE40C0158ED}" destId="{52C88B71-7C77-4CC6-9257-58A2ECD7D3E0}" srcOrd="0" destOrd="0" presId="urn:microsoft.com/office/officeart/2005/8/layout/cycle8"/>
    <dgm:cxn modelId="{A329E200-EA4A-40EF-AF11-61181B3DC4CE}" srcId="{AAB03571-66E4-4885-810A-671F50E101A1}" destId="{389BF93D-5827-4447-A1FE-1B5A784D4B0A}" srcOrd="2" destOrd="0" parTransId="{D7FE6FB6-88FB-4288-BC87-A9A38A0C7131}" sibTransId="{ED46B77E-3C4F-48EB-901D-F8E4B8150903}"/>
    <dgm:cxn modelId="{8D850269-F55F-4CF7-BF06-DD8379548F7D}" type="presParOf" srcId="{9F0AF814-1C36-4DFC-812A-07712D8D3265}" destId="{52C88B71-7C77-4CC6-9257-58A2ECD7D3E0}" srcOrd="0" destOrd="0" presId="urn:microsoft.com/office/officeart/2005/8/layout/cycle8"/>
    <dgm:cxn modelId="{5E141283-87D8-4FAB-B5EA-C7393F6D4A43}" type="presParOf" srcId="{9F0AF814-1C36-4DFC-812A-07712D8D3265}" destId="{08E8C71F-B570-4940-B4F2-1A6E7B385395}" srcOrd="1" destOrd="0" presId="urn:microsoft.com/office/officeart/2005/8/layout/cycle8"/>
    <dgm:cxn modelId="{48F03035-D19B-42AE-A77B-B35112ED8B3B}" type="presParOf" srcId="{9F0AF814-1C36-4DFC-812A-07712D8D3265}" destId="{096B086E-844E-4632-83F5-63E80A936C18}" srcOrd="2" destOrd="0" presId="urn:microsoft.com/office/officeart/2005/8/layout/cycle8"/>
    <dgm:cxn modelId="{88E1F244-248A-4F2A-8422-F160F26ADAE4}" type="presParOf" srcId="{9F0AF814-1C36-4DFC-812A-07712D8D3265}" destId="{EBF9E617-8190-4A3F-8E41-28016D1E6675}" srcOrd="3" destOrd="0" presId="urn:microsoft.com/office/officeart/2005/8/layout/cycle8"/>
    <dgm:cxn modelId="{26FBE3F4-A0E5-40B0-ADF4-B65B5CD6847E}" type="presParOf" srcId="{9F0AF814-1C36-4DFC-812A-07712D8D3265}" destId="{0DC15DDD-501D-47C3-8DE8-76CC0A56FD21}" srcOrd="4" destOrd="0" presId="urn:microsoft.com/office/officeart/2005/8/layout/cycle8"/>
    <dgm:cxn modelId="{DA08B01F-4774-46F0-B13F-981E6876C3FB}" type="presParOf" srcId="{9F0AF814-1C36-4DFC-812A-07712D8D3265}" destId="{0240F4C8-7C26-4210-87DD-054ADD943A68}" srcOrd="5" destOrd="0" presId="urn:microsoft.com/office/officeart/2005/8/layout/cycle8"/>
    <dgm:cxn modelId="{443ED0C0-DA6F-46F3-AEAB-126C26680457}" type="presParOf" srcId="{9F0AF814-1C36-4DFC-812A-07712D8D3265}" destId="{AAA35A76-9D0B-438A-9107-2D167FF5C676}" srcOrd="6" destOrd="0" presId="urn:microsoft.com/office/officeart/2005/8/layout/cycle8"/>
    <dgm:cxn modelId="{7B2B028C-B4B2-4D8B-AF0D-11723225631E}" type="presParOf" srcId="{9F0AF814-1C36-4DFC-812A-07712D8D3265}" destId="{4BE1F998-5CB0-4AC1-B800-86E22831DB5C}" srcOrd="7" destOrd="0" presId="urn:microsoft.com/office/officeart/2005/8/layout/cycle8"/>
    <dgm:cxn modelId="{33B7165C-9AD2-44FC-845E-A34252CBD924}" type="presParOf" srcId="{9F0AF814-1C36-4DFC-812A-07712D8D3265}" destId="{0A8E50C3-E1AF-41E9-AAB6-83A78ADFC7F8}" srcOrd="8" destOrd="0" presId="urn:microsoft.com/office/officeart/2005/8/layout/cycle8"/>
    <dgm:cxn modelId="{7757AF53-84B9-425D-B72D-A3EC70B26C65}" type="presParOf" srcId="{9F0AF814-1C36-4DFC-812A-07712D8D3265}" destId="{1A951983-47D7-4FA2-AA7A-B8FAA2589874}" srcOrd="9" destOrd="0" presId="urn:microsoft.com/office/officeart/2005/8/layout/cycle8"/>
    <dgm:cxn modelId="{D68699D0-8B9B-46BC-89CF-554BBF34C001}" type="presParOf" srcId="{9F0AF814-1C36-4DFC-812A-07712D8D3265}" destId="{ECA962F2-BF87-4251-AD63-A79241BB2689}" srcOrd="10" destOrd="0" presId="urn:microsoft.com/office/officeart/2005/8/layout/cycle8"/>
    <dgm:cxn modelId="{44A985C5-2E7B-47B2-B078-6A1F8F197154}" type="presParOf" srcId="{9F0AF814-1C36-4DFC-812A-07712D8D3265}" destId="{FAE500F3-111F-4688-9586-399C81987CEA}" srcOrd="11" destOrd="0" presId="urn:microsoft.com/office/officeart/2005/8/layout/cycle8"/>
    <dgm:cxn modelId="{12C0C04F-E6F6-4DD5-8C09-2F40B54D042F}" type="presParOf" srcId="{9F0AF814-1C36-4DFC-812A-07712D8D3265}" destId="{98B29D7C-DFAF-4C7A-AB71-DF7C17FED25D}" srcOrd="12" destOrd="0" presId="urn:microsoft.com/office/officeart/2005/8/layout/cycle8"/>
    <dgm:cxn modelId="{B6FB7EB6-6C05-4A84-B911-FED1BB28380D}" type="presParOf" srcId="{9F0AF814-1C36-4DFC-812A-07712D8D3265}" destId="{373EA1A6-A9EA-4BC8-A046-D2FADB5E6017}" srcOrd="13" destOrd="0" presId="urn:microsoft.com/office/officeart/2005/8/layout/cycle8"/>
    <dgm:cxn modelId="{C24B4D62-0DE5-4636-AFF4-21BB280A77DB}" type="presParOf" srcId="{9F0AF814-1C36-4DFC-812A-07712D8D3265}" destId="{908BA69C-71BC-49AA-AD9F-2AB8AF26A8CF}" srcOrd="14" destOrd="0" presId="urn:microsoft.com/office/officeart/2005/8/layout/cycle8"/>
    <dgm:cxn modelId="{61BE41A4-679F-42A7-A71F-2636B770EF54}" type="presParOf" srcId="{9F0AF814-1C36-4DFC-812A-07712D8D3265}" destId="{05D8D5E6-64D1-4DA0-8024-8B591EF30A98}" srcOrd="15" destOrd="0" presId="urn:microsoft.com/office/officeart/2005/8/layout/cycle8"/>
    <dgm:cxn modelId="{F846E152-EE40-47AE-BFAE-B9BB8E81C9F8}" type="presParOf" srcId="{9F0AF814-1C36-4DFC-812A-07712D8D3265}" destId="{B6B64C0E-5117-4D02-9458-640FF4B7C457}" srcOrd="16" destOrd="0" presId="urn:microsoft.com/office/officeart/2005/8/layout/cycle8"/>
    <dgm:cxn modelId="{4DC0D00C-675F-4169-BB61-E1D0FF5DA996}" type="presParOf" srcId="{9F0AF814-1C36-4DFC-812A-07712D8D3265}" destId="{F7A2145D-6C7C-485B-A509-52BA95E50041}" srcOrd="17" destOrd="0" presId="urn:microsoft.com/office/officeart/2005/8/layout/cycle8"/>
    <dgm:cxn modelId="{8FCB7829-ADD3-4F84-BF88-8A4EA5B99AAD}" type="presParOf" srcId="{9F0AF814-1C36-4DFC-812A-07712D8D3265}" destId="{3E3CC8B6-F41D-4D0C-AA5E-06438653BD59}" srcOrd="18" destOrd="0" presId="urn:microsoft.com/office/officeart/2005/8/layout/cycle8"/>
    <dgm:cxn modelId="{2D027FD3-359C-450D-8980-313ADE0ED44F}" type="presParOf" srcId="{9F0AF814-1C36-4DFC-812A-07712D8D3265}" destId="{675FAB4B-5147-4F37-B227-ABF00FE80014}" srcOrd="19" destOrd="0" presId="urn:microsoft.com/office/officeart/2005/8/layout/cycle8"/>
    <dgm:cxn modelId="{299A9A2B-9AD4-4D72-89F0-81C1D59C5D94}" type="presParOf" srcId="{9F0AF814-1C36-4DFC-812A-07712D8D3265}" destId="{4F37BEE9-F6A5-489A-97A6-BEDCA18CE758}" srcOrd="20" destOrd="0" presId="urn:microsoft.com/office/officeart/2005/8/layout/cycle8"/>
    <dgm:cxn modelId="{31F2CA81-D686-4AB2-978F-4330825783C0}" type="presParOf" srcId="{9F0AF814-1C36-4DFC-812A-07712D8D3265}" destId="{09087AC4-8BEA-4FFB-9514-C569BA3BF738}" srcOrd="21" destOrd="0" presId="urn:microsoft.com/office/officeart/2005/8/layout/cycle8"/>
    <dgm:cxn modelId="{09CD4651-4722-4148-A87D-0EFC4B5F35B3}" type="presParOf" srcId="{9F0AF814-1C36-4DFC-812A-07712D8D3265}" destId="{AC6D1DBE-8AB8-4037-8D30-34FAF322C68A}" srcOrd="22" destOrd="0" presId="urn:microsoft.com/office/officeart/2005/8/layout/cycle8"/>
    <dgm:cxn modelId="{D79B36C5-DCD6-453F-BBB2-489A173E4002}" type="presParOf" srcId="{9F0AF814-1C36-4DFC-812A-07712D8D3265}" destId="{748A4533-D860-4DF9-BA47-9CC5EF2ADF78}" srcOrd="23" destOrd="0" presId="urn:microsoft.com/office/officeart/2005/8/layout/cycle8"/>
    <dgm:cxn modelId="{064FA313-6559-4A56-BF05-1D0D278802F0}" type="presParOf" srcId="{9F0AF814-1C36-4DFC-812A-07712D8D3265}" destId="{E36EDDC0-E453-431A-A0B1-BE6ED4764B88}" srcOrd="2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CD1A9EB-37C3-48BE-8213-FB675E372555}" type="doc">
      <dgm:prSet loTypeId="urn:microsoft.com/office/officeart/2005/8/layout/venn1" loCatId="relationship" qsTypeId="urn:microsoft.com/office/officeart/2005/8/quickstyle/3d1" qsCatId="3D" csTypeId="urn:microsoft.com/office/officeart/2005/8/colors/accent2_2" csCatId="accent2" phldr="1"/>
      <dgm:spPr/>
      <dgm:t>
        <a:bodyPr/>
        <a:lstStyle/>
        <a:p>
          <a:endParaRPr lang="fr-FR"/>
        </a:p>
      </dgm:t>
    </dgm:pt>
    <dgm:pt modelId="{92BE3898-8BA1-4E32-B05D-5DBB4C5B49C6}">
      <dgm:prSet/>
      <dgm:spPr>
        <a:solidFill>
          <a:srgbClr val="FF6600"/>
        </a:solidFill>
      </dgm:spPr>
      <dgm:t>
        <a:bodyPr/>
        <a:lstStyle/>
        <a:p>
          <a:pPr rtl="0"/>
          <a:r>
            <a:rPr lang="ar-MA" dirty="0" smtClean="0"/>
            <a:t>الحكاية </a:t>
          </a:r>
          <a:endParaRPr lang="fr-FR" dirty="0"/>
        </a:p>
      </dgm:t>
    </dgm:pt>
    <dgm:pt modelId="{2B24FB74-17E8-424A-A654-BDC47E6E4EE2}" type="parTrans" cxnId="{AE03383E-9805-45A4-80FF-71F0D7F14F0E}">
      <dgm:prSet/>
      <dgm:spPr/>
      <dgm:t>
        <a:bodyPr/>
        <a:lstStyle/>
        <a:p>
          <a:endParaRPr lang="fr-FR"/>
        </a:p>
      </dgm:t>
    </dgm:pt>
    <dgm:pt modelId="{E0461E5E-316F-4CEC-A3C6-DD46365602AB}" type="sibTrans" cxnId="{AE03383E-9805-45A4-80FF-71F0D7F14F0E}">
      <dgm:prSet/>
      <dgm:spPr/>
      <dgm:t>
        <a:bodyPr/>
        <a:lstStyle/>
        <a:p>
          <a:endParaRPr lang="fr-FR"/>
        </a:p>
      </dgm:t>
    </dgm:pt>
    <dgm:pt modelId="{BCBA948A-D15B-49C1-BC14-0228A6B49B8C}">
      <dgm:prSet/>
      <dgm:spPr>
        <a:solidFill>
          <a:srgbClr val="7030A0">
            <a:alpha val="50000"/>
          </a:srgbClr>
        </a:solidFill>
      </dgm:spPr>
      <dgm:t>
        <a:bodyPr/>
        <a:lstStyle/>
        <a:p>
          <a:pPr rtl="0"/>
          <a:r>
            <a:rPr lang="ar-MA" dirty="0" smtClean="0"/>
            <a:t>الوضعية التواصلية</a:t>
          </a:r>
          <a:endParaRPr lang="fr-FR" dirty="0"/>
        </a:p>
      </dgm:t>
    </dgm:pt>
    <dgm:pt modelId="{C0F59A4D-8095-4ECB-843D-36CD91491899}" type="parTrans" cxnId="{4FCB7B4E-A590-4E34-9052-4A4D34A556C8}">
      <dgm:prSet/>
      <dgm:spPr/>
      <dgm:t>
        <a:bodyPr/>
        <a:lstStyle/>
        <a:p>
          <a:endParaRPr lang="fr-FR"/>
        </a:p>
      </dgm:t>
    </dgm:pt>
    <dgm:pt modelId="{2DC7BBB6-1B1E-459D-91F8-F0F2BC688100}" type="sibTrans" cxnId="{4FCB7B4E-A590-4E34-9052-4A4D34A556C8}">
      <dgm:prSet/>
      <dgm:spPr/>
      <dgm:t>
        <a:bodyPr/>
        <a:lstStyle/>
        <a:p>
          <a:endParaRPr lang="fr-FR"/>
        </a:p>
      </dgm:t>
    </dgm:pt>
    <dgm:pt modelId="{44838E3A-C46D-4642-B83B-651659013262}" type="pres">
      <dgm:prSet presAssocID="{0CD1A9EB-37C3-48BE-8213-FB675E372555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A91BA454-33B2-4694-AEE1-BC9807DEE78C}" type="pres">
      <dgm:prSet presAssocID="{92BE3898-8BA1-4E32-B05D-5DBB4C5B49C6}" presName="circ1" presStyleLbl="vennNode1" presStyleIdx="0" presStyleCnt="2"/>
      <dgm:spPr/>
      <dgm:t>
        <a:bodyPr/>
        <a:lstStyle/>
        <a:p>
          <a:endParaRPr lang="fr-FR"/>
        </a:p>
      </dgm:t>
    </dgm:pt>
    <dgm:pt modelId="{AB51EA37-1FB9-48E6-9148-38410DE9DC65}" type="pres">
      <dgm:prSet presAssocID="{92BE3898-8BA1-4E32-B05D-5DBB4C5B49C6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C918569-873F-4062-8337-CDDB40A264FF}" type="pres">
      <dgm:prSet presAssocID="{BCBA948A-D15B-49C1-BC14-0228A6B49B8C}" presName="circ2" presStyleLbl="vennNode1" presStyleIdx="1" presStyleCnt="2"/>
      <dgm:spPr/>
      <dgm:t>
        <a:bodyPr/>
        <a:lstStyle/>
        <a:p>
          <a:endParaRPr lang="fr-FR"/>
        </a:p>
      </dgm:t>
    </dgm:pt>
    <dgm:pt modelId="{CADC34F3-9D74-4D2F-B9FB-F26303EDAA6B}" type="pres">
      <dgm:prSet presAssocID="{BCBA948A-D15B-49C1-BC14-0228A6B49B8C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AE03383E-9805-45A4-80FF-71F0D7F14F0E}" srcId="{0CD1A9EB-37C3-48BE-8213-FB675E372555}" destId="{92BE3898-8BA1-4E32-B05D-5DBB4C5B49C6}" srcOrd="0" destOrd="0" parTransId="{2B24FB74-17E8-424A-A654-BDC47E6E4EE2}" sibTransId="{E0461E5E-316F-4CEC-A3C6-DD46365602AB}"/>
    <dgm:cxn modelId="{15D88278-9F56-4B98-B74B-3D51FCD2082F}" type="presOf" srcId="{BCBA948A-D15B-49C1-BC14-0228A6B49B8C}" destId="{CADC34F3-9D74-4D2F-B9FB-F26303EDAA6B}" srcOrd="1" destOrd="0" presId="urn:microsoft.com/office/officeart/2005/8/layout/venn1"/>
    <dgm:cxn modelId="{78DCD25D-EC96-4F55-8A0E-6A55BD967C35}" type="presOf" srcId="{BCBA948A-D15B-49C1-BC14-0228A6B49B8C}" destId="{DC918569-873F-4062-8337-CDDB40A264FF}" srcOrd="0" destOrd="0" presId="urn:microsoft.com/office/officeart/2005/8/layout/venn1"/>
    <dgm:cxn modelId="{6DA21AF2-97C0-406C-BD96-D9FA6CED00E6}" type="presOf" srcId="{0CD1A9EB-37C3-48BE-8213-FB675E372555}" destId="{44838E3A-C46D-4642-B83B-651659013262}" srcOrd="0" destOrd="0" presId="urn:microsoft.com/office/officeart/2005/8/layout/venn1"/>
    <dgm:cxn modelId="{186F0E71-D104-476B-90C3-F830D22F67C4}" type="presOf" srcId="{92BE3898-8BA1-4E32-B05D-5DBB4C5B49C6}" destId="{AB51EA37-1FB9-48E6-9148-38410DE9DC65}" srcOrd="1" destOrd="0" presId="urn:microsoft.com/office/officeart/2005/8/layout/venn1"/>
    <dgm:cxn modelId="{7DEDF54D-C66D-4E03-9B7A-A7F2F2E21EE4}" type="presOf" srcId="{92BE3898-8BA1-4E32-B05D-5DBB4C5B49C6}" destId="{A91BA454-33B2-4694-AEE1-BC9807DEE78C}" srcOrd="0" destOrd="0" presId="urn:microsoft.com/office/officeart/2005/8/layout/venn1"/>
    <dgm:cxn modelId="{4FCB7B4E-A590-4E34-9052-4A4D34A556C8}" srcId="{0CD1A9EB-37C3-48BE-8213-FB675E372555}" destId="{BCBA948A-D15B-49C1-BC14-0228A6B49B8C}" srcOrd="1" destOrd="0" parTransId="{C0F59A4D-8095-4ECB-843D-36CD91491899}" sibTransId="{2DC7BBB6-1B1E-459D-91F8-F0F2BC688100}"/>
    <dgm:cxn modelId="{E7F696A5-CDD7-4DB1-A342-CF3080874A09}" type="presParOf" srcId="{44838E3A-C46D-4642-B83B-651659013262}" destId="{A91BA454-33B2-4694-AEE1-BC9807DEE78C}" srcOrd="0" destOrd="0" presId="urn:microsoft.com/office/officeart/2005/8/layout/venn1"/>
    <dgm:cxn modelId="{293F8943-9AF8-446E-905F-BD5A5DA12F35}" type="presParOf" srcId="{44838E3A-C46D-4642-B83B-651659013262}" destId="{AB51EA37-1FB9-48E6-9148-38410DE9DC65}" srcOrd="1" destOrd="0" presId="urn:microsoft.com/office/officeart/2005/8/layout/venn1"/>
    <dgm:cxn modelId="{6AA27577-8003-4938-BF0E-A155F7C1D7BC}" type="presParOf" srcId="{44838E3A-C46D-4642-B83B-651659013262}" destId="{DC918569-873F-4062-8337-CDDB40A264FF}" srcOrd="2" destOrd="0" presId="urn:microsoft.com/office/officeart/2005/8/layout/venn1"/>
    <dgm:cxn modelId="{3922D22B-8DE6-499A-9E5A-A383770DDEEE}" type="presParOf" srcId="{44838E3A-C46D-4642-B83B-651659013262}" destId="{CADC34F3-9D74-4D2F-B9FB-F26303EDAA6B}" srcOrd="3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5F252EF-A712-47F1-B51F-57ED1606B681}">
      <dsp:nvSpPr>
        <dsp:cNvPr id="0" name=""/>
        <dsp:cNvSpPr/>
      </dsp:nvSpPr>
      <dsp:spPr>
        <a:xfrm>
          <a:off x="0" y="585093"/>
          <a:ext cx="1771550" cy="1062930"/>
        </a:xfrm>
        <a:prstGeom prst="rect">
          <a:avLst/>
        </a:prstGeom>
        <a:solidFill>
          <a:srgbClr val="C0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MA" sz="2700" kern="1200" dirty="0" smtClean="0"/>
            <a:t>مبدأ اعتماد الثلاثة للمنهاج</a:t>
          </a:r>
          <a:endParaRPr lang="fr-FR" sz="2700" kern="1200" dirty="0"/>
        </a:p>
      </dsp:txBody>
      <dsp:txXfrm>
        <a:off x="0" y="585093"/>
        <a:ext cx="1771550" cy="1062930"/>
      </dsp:txXfrm>
    </dsp:sp>
    <dsp:sp modelId="{E3249451-B2BF-461C-B195-1BAA6E85C20F}">
      <dsp:nvSpPr>
        <dsp:cNvPr id="0" name=""/>
        <dsp:cNvSpPr/>
      </dsp:nvSpPr>
      <dsp:spPr>
        <a:xfrm>
          <a:off x="1948706" y="585093"/>
          <a:ext cx="1771550" cy="1062930"/>
        </a:xfrm>
        <a:prstGeom prst="rect">
          <a:avLst/>
        </a:prstGeom>
        <a:solidFill>
          <a:srgbClr val="FF9966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MA" sz="2700" kern="1200" dirty="0" smtClean="0"/>
            <a:t>مبدأ التمركز حول المتعلم</a:t>
          </a:r>
          <a:endParaRPr lang="fr-FR" sz="2700" kern="1200" dirty="0"/>
        </a:p>
      </dsp:txBody>
      <dsp:txXfrm>
        <a:off x="1948706" y="585093"/>
        <a:ext cx="1771550" cy="1062930"/>
      </dsp:txXfrm>
    </dsp:sp>
    <dsp:sp modelId="{04B5DB3E-EBB7-453F-9CDB-DFF4F8622329}">
      <dsp:nvSpPr>
        <dsp:cNvPr id="0" name=""/>
        <dsp:cNvSpPr/>
      </dsp:nvSpPr>
      <dsp:spPr>
        <a:xfrm>
          <a:off x="3897412" y="585093"/>
          <a:ext cx="1771550" cy="1062930"/>
        </a:xfrm>
        <a:prstGeom prst="rect">
          <a:avLst/>
        </a:prstGeom>
        <a:solidFill>
          <a:srgbClr val="FFCC66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MA" sz="2700" kern="1200" dirty="0" smtClean="0"/>
            <a:t>مبدأ التوظيف اللغوي</a:t>
          </a:r>
          <a:endParaRPr lang="fr-FR" sz="2700" kern="1200" dirty="0"/>
        </a:p>
      </dsp:txBody>
      <dsp:txXfrm>
        <a:off x="3897412" y="585093"/>
        <a:ext cx="1771550" cy="1062930"/>
      </dsp:txXfrm>
    </dsp:sp>
    <dsp:sp modelId="{CE2D17F6-3B50-44FB-85C5-6F3DFBE9BFD4}">
      <dsp:nvSpPr>
        <dsp:cNvPr id="0" name=""/>
        <dsp:cNvSpPr/>
      </dsp:nvSpPr>
      <dsp:spPr>
        <a:xfrm>
          <a:off x="0" y="1825178"/>
          <a:ext cx="1771550" cy="1062930"/>
        </a:xfrm>
        <a:prstGeom prst="rect">
          <a:avLst/>
        </a:prstGeom>
        <a:solidFill>
          <a:srgbClr val="FF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MA" sz="2700" kern="1200" dirty="0" smtClean="0"/>
            <a:t>مبدأ الاشتغال بالوحدات</a:t>
          </a:r>
          <a:endParaRPr lang="fr-FR" sz="2700" kern="1200" dirty="0"/>
        </a:p>
      </dsp:txBody>
      <dsp:txXfrm>
        <a:off x="0" y="1825178"/>
        <a:ext cx="1771550" cy="1062930"/>
      </dsp:txXfrm>
    </dsp:sp>
    <dsp:sp modelId="{D49F0262-E06E-42A3-AD3C-8A31CD8745B9}">
      <dsp:nvSpPr>
        <dsp:cNvPr id="0" name=""/>
        <dsp:cNvSpPr/>
      </dsp:nvSpPr>
      <dsp:spPr>
        <a:xfrm>
          <a:off x="1948706" y="1825178"/>
          <a:ext cx="1771550" cy="1062930"/>
        </a:xfrm>
        <a:prstGeom prst="rect">
          <a:avLst/>
        </a:prstGeom>
        <a:solidFill>
          <a:srgbClr val="92D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MA" sz="2700" kern="1200" dirty="0" smtClean="0"/>
            <a:t>مبدأ التكامل</a:t>
          </a:r>
          <a:endParaRPr lang="fr-FR" sz="2700" kern="1200" dirty="0"/>
        </a:p>
      </dsp:txBody>
      <dsp:txXfrm>
        <a:off x="1948706" y="1825178"/>
        <a:ext cx="1771550" cy="1062930"/>
      </dsp:txXfrm>
    </dsp:sp>
    <dsp:sp modelId="{9B0AB7E4-3376-4F8B-AE6C-D878E3E74FAF}">
      <dsp:nvSpPr>
        <dsp:cNvPr id="0" name=""/>
        <dsp:cNvSpPr/>
      </dsp:nvSpPr>
      <dsp:spPr>
        <a:xfrm>
          <a:off x="3897412" y="1825178"/>
          <a:ext cx="1771550" cy="1062930"/>
        </a:xfrm>
        <a:prstGeom prst="rect">
          <a:avLst/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MA" sz="2700" kern="1200" dirty="0" smtClean="0"/>
            <a:t>مبدأ الإضمار والتصريح</a:t>
          </a:r>
          <a:endParaRPr lang="fr-FR" sz="2700" kern="1200" dirty="0"/>
        </a:p>
      </dsp:txBody>
      <dsp:txXfrm>
        <a:off x="3897412" y="1825178"/>
        <a:ext cx="1771550" cy="1062930"/>
      </dsp:txXfrm>
    </dsp:sp>
    <dsp:sp modelId="{A318AB5C-D3D0-4583-8E33-96B6AF477955}">
      <dsp:nvSpPr>
        <dsp:cNvPr id="0" name=""/>
        <dsp:cNvSpPr/>
      </dsp:nvSpPr>
      <dsp:spPr>
        <a:xfrm>
          <a:off x="1948706" y="3065264"/>
          <a:ext cx="1771550" cy="1062930"/>
        </a:xfrm>
        <a:prstGeom prst="rect">
          <a:avLst/>
        </a:prstGeom>
        <a:solidFill>
          <a:srgbClr val="00206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MA" sz="2700" kern="1200" dirty="0" smtClean="0"/>
            <a:t>مبدأ التدرج</a:t>
          </a:r>
          <a:endParaRPr lang="fr-FR" sz="2700" kern="1200" dirty="0"/>
        </a:p>
      </dsp:txBody>
      <dsp:txXfrm>
        <a:off x="1948706" y="3065264"/>
        <a:ext cx="1771550" cy="106293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6F77167-8333-4BC7-81D4-06CB454AF184}">
      <dsp:nvSpPr>
        <dsp:cNvPr id="0" name=""/>
        <dsp:cNvSpPr/>
      </dsp:nvSpPr>
      <dsp:spPr>
        <a:xfrm>
          <a:off x="0" y="566328"/>
          <a:ext cx="1696652" cy="1017991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MA" sz="2100" kern="1200" dirty="0" smtClean="0"/>
            <a:t>مبدأ التركيز على الكيف</a:t>
          </a:r>
          <a:endParaRPr lang="fr-FR" sz="2100" kern="1200" dirty="0"/>
        </a:p>
      </dsp:txBody>
      <dsp:txXfrm>
        <a:off x="0" y="566328"/>
        <a:ext cx="1696652" cy="1017991"/>
      </dsp:txXfrm>
    </dsp:sp>
    <dsp:sp modelId="{35FABFB5-4828-43DD-968E-DFC8CC99D82C}">
      <dsp:nvSpPr>
        <dsp:cNvPr id="0" name=""/>
        <dsp:cNvSpPr/>
      </dsp:nvSpPr>
      <dsp:spPr>
        <a:xfrm>
          <a:off x="1866317" y="566328"/>
          <a:ext cx="1696652" cy="1017991"/>
        </a:xfrm>
        <a:prstGeom prst="rect">
          <a:avLst/>
        </a:prstGeom>
        <a:solidFill>
          <a:schemeClr val="accent2">
            <a:hueOff val="-2400000"/>
            <a:satOff val="-8334"/>
            <a:lumOff val="1000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MA" sz="2100" kern="1200" dirty="0" smtClean="0"/>
            <a:t>مبدأ التنويع البيداغوجي والديداكتيكي</a:t>
          </a:r>
          <a:endParaRPr lang="fr-FR" sz="2100" kern="1200" dirty="0"/>
        </a:p>
      </dsp:txBody>
      <dsp:txXfrm>
        <a:off x="1866317" y="566328"/>
        <a:ext cx="1696652" cy="1017991"/>
      </dsp:txXfrm>
    </dsp:sp>
    <dsp:sp modelId="{17B058D8-D693-40E1-95D6-4BAD4DB641DB}">
      <dsp:nvSpPr>
        <dsp:cNvPr id="0" name=""/>
        <dsp:cNvSpPr/>
      </dsp:nvSpPr>
      <dsp:spPr>
        <a:xfrm>
          <a:off x="3732635" y="566328"/>
          <a:ext cx="1696652" cy="1017991"/>
        </a:xfrm>
        <a:prstGeom prst="rect">
          <a:avLst/>
        </a:prstGeom>
        <a:solidFill>
          <a:srgbClr val="7030A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MA" sz="2100" kern="1200" dirty="0" smtClean="0"/>
            <a:t>مبدأ الملاءمة وإعطاء معني للتعلمات</a:t>
          </a:r>
          <a:endParaRPr lang="fr-FR" sz="2100" kern="1200" dirty="0"/>
        </a:p>
      </dsp:txBody>
      <dsp:txXfrm>
        <a:off x="3732635" y="566328"/>
        <a:ext cx="1696652" cy="1017991"/>
      </dsp:txXfrm>
    </dsp:sp>
    <dsp:sp modelId="{E0C3CAD8-4A37-49F5-A715-A9BA5A81344F}">
      <dsp:nvSpPr>
        <dsp:cNvPr id="0" name=""/>
        <dsp:cNvSpPr/>
      </dsp:nvSpPr>
      <dsp:spPr>
        <a:xfrm>
          <a:off x="0" y="1753985"/>
          <a:ext cx="1696652" cy="1017991"/>
        </a:xfrm>
        <a:prstGeom prst="rect">
          <a:avLst/>
        </a:prstGeom>
        <a:solidFill>
          <a:srgbClr val="FD8C69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MA" sz="2100" kern="1200" dirty="0" smtClean="0"/>
            <a:t>مبدأ التقويم والدعم المنتظمين</a:t>
          </a:r>
          <a:endParaRPr lang="fr-FR" sz="2100" kern="1200" dirty="0"/>
        </a:p>
      </dsp:txBody>
      <dsp:txXfrm>
        <a:off x="0" y="1753985"/>
        <a:ext cx="1696652" cy="1017991"/>
      </dsp:txXfrm>
    </dsp:sp>
    <dsp:sp modelId="{150D04F2-E977-41ED-AB8F-D32113B60E30}">
      <dsp:nvSpPr>
        <dsp:cNvPr id="0" name=""/>
        <dsp:cNvSpPr/>
      </dsp:nvSpPr>
      <dsp:spPr>
        <a:xfrm>
          <a:off x="1866317" y="1753985"/>
          <a:ext cx="1696652" cy="1017991"/>
        </a:xfrm>
        <a:prstGeom prst="rect">
          <a:avLst/>
        </a:prstGeom>
        <a:solidFill>
          <a:srgbClr val="7A1029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MA" sz="2100" kern="1200" dirty="0" smtClean="0"/>
            <a:t>مبدأ نسقية اللغة</a:t>
          </a:r>
          <a:endParaRPr lang="fr-FR" sz="2100" kern="1200" dirty="0"/>
        </a:p>
      </dsp:txBody>
      <dsp:txXfrm>
        <a:off x="1866317" y="1753985"/>
        <a:ext cx="1696652" cy="1017991"/>
      </dsp:txXfrm>
    </dsp:sp>
    <dsp:sp modelId="{68D1A8F4-8BFE-4D4F-A424-A095125A2892}">
      <dsp:nvSpPr>
        <dsp:cNvPr id="0" name=""/>
        <dsp:cNvSpPr/>
      </dsp:nvSpPr>
      <dsp:spPr>
        <a:xfrm>
          <a:off x="3732635" y="1753985"/>
          <a:ext cx="1696652" cy="1017991"/>
        </a:xfrm>
        <a:prstGeom prst="rect">
          <a:avLst/>
        </a:prstGeom>
        <a:solidFill>
          <a:srgbClr val="FF66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MA" sz="2100" kern="1200" dirty="0" smtClean="0"/>
            <a:t>مبدأ التوليف </a:t>
          </a:r>
          <a:endParaRPr lang="fr-FR" sz="2100" kern="1200" dirty="0"/>
        </a:p>
      </dsp:txBody>
      <dsp:txXfrm>
        <a:off x="3732635" y="1753985"/>
        <a:ext cx="1696652" cy="1017991"/>
      </dsp:txXfrm>
    </dsp:sp>
    <dsp:sp modelId="{485A1F01-260F-466B-956B-0AAD058BA009}">
      <dsp:nvSpPr>
        <dsp:cNvPr id="0" name=""/>
        <dsp:cNvSpPr/>
      </dsp:nvSpPr>
      <dsp:spPr>
        <a:xfrm>
          <a:off x="1866317" y="2793127"/>
          <a:ext cx="1696652" cy="1017991"/>
        </a:xfrm>
        <a:prstGeom prst="rect">
          <a:avLst/>
        </a:prstGeom>
        <a:solidFill>
          <a:schemeClr val="accent6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MA" sz="2100" kern="1200" dirty="0" smtClean="0"/>
            <a:t>مبدأ التفويض المتدرج للمسؤولية</a:t>
          </a:r>
          <a:endParaRPr lang="fr-FR" sz="2100" kern="1200" dirty="0"/>
        </a:p>
      </dsp:txBody>
      <dsp:txXfrm>
        <a:off x="1866317" y="2793127"/>
        <a:ext cx="1696652" cy="101799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2C88B71-7C77-4CC6-9257-58A2ECD7D3E0}">
      <dsp:nvSpPr>
        <dsp:cNvPr id="0" name=""/>
        <dsp:cNvSpPr/>
      </dsp:nvSpPr>
      <dsp:spPr>
        <a:xfrm>
          <a:off x="781401" y="280157"/>
          <a:ext cx="3801808" cy="3801808"/>
        </a:xfrm>
        <a:prstGeom prst="pie">
          <a:avLst>
            <a:gd name="adj1" fmla="val 16200000"/>
            <a:gd name="adj2" fmla="val 2052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  <a:sp3d extrusionH="28000" prstMaterial="matte"/>
        </a:bodyPr>
        <a:lstStyle/>
        <a:p>
          <a:pPr lvl="0" algn="ctr" defTabSz="12001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MA" sz="2700" kern="1200" dirty="0" smtClean="0"/>
            <a:t>أبعاد استراتيجية</a:t>
          </a:r>
          <a:endParaRPr lang="fr-FR" sz="2700" kern="1200" dirty="0"/>
        </a:p>
      </dsp:txBody>
      <dsp:txXfrm>
        <a:off x="2764678" y="919223"/>
        <a:ext cx="1222010" cy="814673"/>
      </dsp:txXfrm>
    </dsp:sp>
    <dsp:sp modelId="{0DC15DDD-501D-47C3-8DE8-76CC0A56FD21}">
      <dsp:nvSpPr>
        <dsp:cNvPr id="0" name=""/>
        <dsp:cNvSpPr/>
      </dsp:nvSpPr>
      <dsp:spPr>
        <a:xfrm>
          <a:off x="813988" y="381538"/>
          <a:ext cx="3801808" cy="3801808"/>
        </a:xfrm>
        <a:prstGeom prst="pie">
          <a:avLst>
            <a:gd name="adj1" fmla="val 20520000"/>
            <a:gd name="adj2" fmla="val 3240000"/>
          </a:avLst>
        </a:prstGeom>
        <a:solidFill>
          <a:schemeClr val="accent2">
            <a:hueOff val="-3600000"/>
            <a:satOff val="-12501"/>
            <a:lumOff val="1500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  <a:sp3d extrusionH="28000" prstMaterial="matte"/>
        </a:bodyPr>
        <a:lstStyle/>
        <a:p>
          <a:pPr lvl="0" algn="ctr" defTabSz="12001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MA" sz="2700" kern="1200" dirty="0" smtClean="0"/>
            <a:t>أبعاد تواصلية</a:t>
          </a:r>
          <a:endParaRPr lang="fr-FR" sz="2700" kern="1200" dirty="0"/>
        </a:p>
      </dsp:txBody>
      <dsp:txXfrm>
        <a:off x="3262534" y="2118603"/>
        <a:ext cx="1131490" cy="905192"/>
      </dsp:txXfrm>
    </dsp:sp>
    <dsp:sp modelId="{0A8E50C3-E1AF-41E9-AAB6-83A78ADFC7F8}">
      <dsp:nvSpPr>
        <dsp:cNvPr id="0" name=""/>
        <dsp:cNvSpPr/>
      </dsp:nvSpPr>
      <dsp:spPr>
        <a:xfrm>
          <a:off x="727995" y="443996"/>
          <a:ext cx="3801808" cy="3801808"/>
        </a:xfrm>
        <a:prstGeom prst="pie">
          <a:avLst>
            <a:gd name="adj1" fmla="val 3240000"/>
            <a:gd name="adj2" fmla="val 7560000"/>
          </a:avLst>
        </a:prstGeom>
        <a:solidFill>
          <a:srgbClr val="C99DC4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  <a:sp3d extrusionH="28000" prstMaterial="matte"/>
        </a:bodyPr>
        <a:lstStyle/>
        <a:p>
          <a:pPr lvl="0" algn="ctr" defTabSz="12001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MA" sz="2700" kern="1200" dirty="0" smtClean="0"/>
            <a:t>أبعاد</a:t>
          </a:r>
          <a:r>
            <a:rPr lang="fr-FR" sz="2700" kern="1200" dirty="0" smtClean="0"/>
            <a:t> </a:t>
          </a:r>
          <a:r>
            <a:rPr lang="ar-MA" sz="2700" kern="1200" dirty="0" smtClean="0"/>
            <a:t>منهجية</a:t>
          </a:r>
          <a:endParaRPr lang="fr-FR" sz="2700" kern="1200" dirty="0"/>
        </a:p>
      </dsp:txBody>
      <dsp:txXfrm>
        <a:off x="2085784" y="3114315"/>
        <a:ext cx="1086231" cy="995711"/>
      </dsp:txXfrm>
    </dsp:sp>
    <dsp:sp modelId="{98B29D7C-DFAF-4C7A-AB71-DF7C17FED25D}">
      <dsp:nvSpPr>
        <dsp:cNvPr id="0" name=""/>
        <dsp:cNvSpPr/>
      </dsp:nvSpPr>
      <dsp:spPr>
        <a:xfrm>
          <a:off x="642002" y="381538"/>
          <a:ext cx="3801808" cy="3801808"/>
        </a:xfrm>
        <a:prstGeom prst="pie">
          <a:avLst>
            <a:gd name="adj1" fmla="val 7560000"/>
            <a:gd name="adj2" fmla="val 11880000"/>
          </a:avLst>
        </a:prstGeom>
        <a:solidFill>
          <a:srgbClr val="00B05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  <a:sp3d extrusionH="28000" prstMaterial="matte"/>
        </a:bodyPr>
        <a:lstStyle/>
        <a:p>
          <a:pPr lvl="0" algn="ctr" defTabSz="12001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MA" sz="2700" kern="1200" dirty="0" smtClean="0"/>
            <a:t>أبعاد ثقافية</a:t>
          </a:r>
          <a:endParaRPr lang="fr-FR" sz="2700" kern="1200" dirty="0"/>
        </a:p>
      </dsp:txBody>
      <dsp:txXfrm>
        <a:off x="863774" y="2118603"/>
        <a:ext cx="1131490" cy="905192"/>
      </dsp:txXfrm>
    </dsp:sp>
    <dsp:sp modelId="{B6B64C0E-5117-4D02-9458-640FF4B7C457}">
      <dsp:nvSpPr>
        <dsp:cNvPr id="0" name=""/>
        <dsp:cNvSpPr/>
      </dsp:nvSpPr>
      <dsp:spPr>
        <a:xfrm>
          <a:off x="674589" y="280157"/>
          <a:ext cx="3801808" cy="3801808"/>
        </a:xfrm>
        <a:prstGeom prst="pie">
          <a:avLst>
            <a:gd name="adj1" fmla="val 11880000"/>
            <a:gd name="adj2" fmla="val 16200000"/>
          </a:avLst>
        </a:prstGeom>
        <a:solidFill>
          <a:srgbClr val="FF66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  <a:sp3d extrusionH="28000" prstMaterial="matte"/>
        </a:bodyPr>
        <a:lstStyle/>
        <a:p>
          <a:pPr lvl="0" algn="ctr" defTabSz="12001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MA" sz="2700" kern="1200" dirty="0" smtClean="0"/>
            <a:t>أبعاد تكنولوجية</a:t>
          </a:r>
          <a:endParaRPr lang="fr-FR" sz="2700" kern="1200" dirty="0"/>
        </a:p>
      </dsp:txBody>
      <dsp:txXfrm>
        <a:off x="1271111" y="919223"/>
        <a:ext cx="1222010" cy="814673"/>
      </dsp:txXfrm>
    </dsp:sp>
    <dsp:sp modelId="{4F37BEE9-F6A5-489A-97A6-BEDCA18CE758}">
      <dsp:nvSpPr>
        <dsp:cNvPr id="0" name=""/>
        <dsp:cNvSpPr/>
      </dsp:nvSpPr>
      <dsp:spPr>
        <a:xfrm>
          <a:off x="545872" y="44807"/>
          <a:ext cx="4272509" cy="4272509"/>
        </a:xfrm>
        <a:prstGeom prst="circularArrow">
          <a:avLst>
            <a:gd name="adj1" fmla="val 5085"/>
            <a:gd name="adj2" fmla="val 327528"/>
            <a:gd name="adj3" fmla="val 20192361"/>
            <a:gd name="adj4" fmla="val 16200324"/>
            <a:gd name="adj5" fmla="val 5932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matte"/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9087AC4-8BEA-4FFB-9514-C569BA3BF738}">
      <dsp:nvSpPr>
        <dsp:cNvPr id="0" name=""/>
        <dsp:cNvSpPr/>
      </dsp:nvSpPr>
      <dsp:spPr>
        <a:xfrm>
          <a:off x="578901" y="146155"/>
          <a:ext cx="4272509" cy="4272509"/>
        </a:xfrm>
        <a:prstGeom prst="circularArrow">
          <a:avLst>
            <a:gd name="adj1" fmla="val 5085"/>
            <a:gd name="adj2" fmla="val 327528"/>
            <a:gd name="adj3" fmla="val 2912753"/>
            <a:gd name="adj4" fmla="val 20519953"/>
            <a:gd name="adj5" fmla="val 5932"/>
          </a:avLst>
        </a:prstGeom>
        <a:solidFill>
          <a:schemeClr val="accent2">
            <a:hueOff val="-3600000"/>
            <a:satOff val="-12501"/>
            <a:lumOff val="1500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matte"/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C6D1DBE-8AB8-4037-8D30-34FAF322C68A}">
      <dsp:nvSpPr>
        <dsp:cNvPr id="0" name=""/>
        <dsp:cNvSpPr/>
      </dsp:nvSpPr>
      <dsp:spPr>
        <a:xfrm>
          <a:off x="492645" y="208804"/>
          <a:ext cx="4272509" cy="4272509"/>
        </a:xfrm>
        <a:prstGeom prst="circularArrow">
          <a:avLst>
            <a:gd name="adj1" fmla="val 5085"/>
            <a:gd name="adj2" fmla="val 327528"/>
            <a:gd name="adj3" fmla="val 7232777"/>
            <a:gd name="adj4" fmla="val 3239695"/>
            <a:gd name="adj5" fmla="val 5932"/>
          </a:avLst>
        </a:prstGeom>
        <a:solidFill>
          <a:schemeClr val="accent2">
            <a:hueOff val="-7200000"/>
            <a:satOff val="-25001"/>
            <a:lumOff val="30001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matte"/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48A4533-D860-4DF9-BA47-9CC5EF2ADF78}">
      <dsp:nvSpPr>
        <dsp:cNvPr id="0" name=""/>
        <dsp:cNvSpPr/>
      </dsp:nvSpPr>
      <dsp:spPr>
        <a:xfrm>
          <a:off x="406389" y="146155"/>
          <a:ext cx="4272509" cy="4272509"/>
        </a:xfrm>
        <a:prstGeom prst="circularArrow">
          <a:avLst>
            <a:gd name="adj1" fmla="val 5085"/>
            <a:gd name="adj2" fmla="val 327528"/>
            <a:gd name="adj3" fmla="val 11552519"/>
            <a:gd name="adj4" fmla="val 7559718"/>
            <a:gd name="adj5" fmla="val 5932"/>
          </a:avLst>
        </a:prstGeom>
        <a:solidFill>
          <a:schemeClr val="accent2">
            <a:hueOff val="-10800000"/>
            <a:satOff val="-37502"/>
            <a:lumOff val="45001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matte"/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36EDDC0-E453-431A-A0B1-BE6ED4764B88}">
      <dsp:nvSpPr>
        <dsp:cNvPr id="0" name=""/>
        <dsp:cNvSpPr/>
      </dsp:nvSpPr>
      <dsp:spPr>
        <a:xfrm>
          <a:off x="439418" y="44807"/>
          <a:ext cx="4272509" cy="4272509"/>
        </a:xfrm>
        <a:prstGeom prst="circularArrow">
          <a:avLst>
            <a:gd name="adj1" fmla="val 5085"/>
            <a:gd name="adj2" fmla="val 327528"/>
            <a:gd name="adj3" fmla="val 15872148"/>
            <a:gd name="adj4" fmla="val 11880111"/>
            <a:gd name="adj5" fmla="val 5932"/>
          </a:avLst>
        </a:prstGeom>
        <a:solidFill>
          <a:schemeClr val="accent2">
            <a:hueOff val="-14400000"/>
            <a:satOff val="-50003"/>
            <a:lumOff val="60001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matte"/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91BA454-33B2-4694-AEE1-BC9807DEE78C}">
      <dsp:nvSpPr>
        <dsp:cNvPr id="0" name=""/>
        <dsp:cNvSpPr/>
      </dsp:nvSpPr>
      <dsp:spPr>
        <a:xfrm>
          <a:off x="118300" y="803942"/>
          <a:ext cx="2918079" cy="2918078"/>
        </a:xfrm>
        <a:prstGeom prst="ellipse">
          <a:avLst/>
        </a:prstGeom>
        <a:solidFill>
          <a:srgbClr val="FF6600"/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955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MA" sz="4400" kern="1200" dirty="0" smtClean="0"/>
            <a:t>الحكاية </a:t>
          </a:r>
          <a:endParaRPr lang="fr-FR" sz="4400" kern="1200" dirty="0"/>
        </a:p>
      </dsp:txBody>
      <dsp:txXfrm>
        <a:off x="525779" y="1148046"/>
        <a:ext cx="1682496" cy="2229870"/>
      </dsp:txXfrm>
    </dsp:sp>
    <dsp:sp modelId="{DC918569-873F-4062-8337-CDDB40A264FF}">
      <dsp:nvSpPr>
        <dsp:cNvPr id="0" name=""/>
        <dsp:cNvSpPr/>
      </dsp:nvSpPr>
      <dsp:spPr>
        <a:xfrm>
          <a:off x="2221420" y="803942"/>
          <a:ext cx="2918079" cy="2918078"/>
        </a:xfrm>
        <a:prstGeom prst="ellipse">
          <a:avLst/>
        </a:prstGeom>
        <a:solidFill>
          <a:srgbClr val="7030A0">
            <a:alpha val="5000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955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MA" sz="4400" kern="1200" dirty="0" smtClean="0"/>
            <a:t>الوضعية التواصلية</a:t>
          </a:r>
          <a:endParaRPr lang="fr-FR" sz="4400" kern="1200" dirty="0"/>
        </a:p>
      </dsp:txBody>
      <dsp:txXfrm>
        <a:off x="3049524" y="1148046"/>
        <a:ext cx="1682496" cy="222987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9">
  <dgm:title val=""/>
  <dgm:desc val=""/>
  <dgm:catLst>
    <dgm:cat type="3D" pri="11900"/>
  </dgm:catLst>
  <dgm:scene3d>
    <a:camera prst="perspectiveRelaxed">
      <a:rot lat="19149996" lon="20104178" rev="1577324"/>
    </a:camera>
    <a:lightRig rig="soft" dir="t"/>
    <a:backdrop>
      <a:anchor x="0" y="0" z="-210000"/>
      <a:norm dx="0" dy="0" dz="914400"/>
      <a:up dx="0" dy="914400" dz="0"/>
    </a:backdrop>
  </dgm:scene3d>
  <dgm:styleLbl name="node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>
      <a:sp3d extrusionH="28000" prstMaterial="matte"/>
    </dgm:txPr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cs typeface="+mn-cs"/>
              </a:defRPr>
            </a:lvl1pPr>
          </a:lstStyle>
          <a:p>
            <a:pPr>
              <a:defRPr/>
            </a:pPr>
            <a:fld id="{BB88566B-EB41-48A4-9159-D0AB77EDE41C}" type="slidenum">
              <a:rPr lang="ar-SA"/>
              <a:pPr>
                <a:defRPr/>
              </a:pPr>
              <a:t>‹N°›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6BA8EE9-3CC3-4A23-8302-0B6038B51E12}" type="slidenum">
              <a:rPr lang="ar-SA"/>
              <a:pPr/>
              <a:t>2</a:t>
            </a:fld>
            <a:endParaRPr lang="en-US">
              <a:cs typeface="Arial" charset="0"/>
            </a:endParaRPr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B88566B-EB41-48A4-9159-D0AB77EDE41C}" type="slidenum">
              <a:rPr lang="ar-SA" smtClean="0"/>
              <a:pPr>
                <a:defRPr/>
              </a:pPr>
              <a:t>14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79525" y="1600200"/>
            <a:ext cx="7085013" cy="1066800"/>
          </a:xfrm>
        </p:spPr>
        <p:txBody>
          <a:bodyPr/>
          <a:lstStyle>
            <a:lvl1pPr>
              <a:defRPr/>
            </a:lvl1pPr>
          </a:lstStyle>
          <a:p>
            <a:r>
              <a:rPr lang="ar-SA"/>
              <a:t>انقر لتحرير نمط العنوان الرئيسي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79525" y="2819400"/>
            <a:ext cx="5256213" cy="11430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ar-SA"/>
              <a:t>انقر لتحرير نمط العنوان الثانوي الرئيسي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1F9FFDD-1E72-4537-8050-DA7F9CDB732B}" type="slidenum">
              <a:rPr lang="ar-SA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C67531-2896-409E-98C2-FCA541BA3DF5}" type="slidenum">
              <a:rPr lang="ar-SA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594475" y="685800"/>
            <a:ext cx="1771650" cy="5440363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1279525" y="685800"/>
            <a:ext cx="5162550" cy="5440363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5339BE-13D3-461B-937B-764A992CF560}" type="slidenum">
              <a:rPr lang="ar-SA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5BCF3D-08BE-413E-B042-CB6F427E7383}" type="slidenum">
              <a:rPr lang="ar-SA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76E478-0EE9-4B21-A43A-CD07EC651B43}" type="slidenum">
              <a:rPr lang="ar-SA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1279525" y="1600200"/>
            <a:ext cx="25527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3984625" y="1600200"/>
            <a:ext cx="25527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84AF80-BECD-4586-9657-0E0DE8C5A983}" type="slidenum">
              <a:rPr lang="ar-SA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20AB9F-BB83-4178-9F80-073E0BEBFFC3}" type="slidenum">
              <a:rPr lang="ar-SA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9A81C5-E67B-4820-9F1C-32C30FCF37DE}" type="slidenum">
              <a:rPr lang="ar-SA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B9E765-DB99-400B-967F-FB17F71B62CC}" type="slidenum">
              <a:rPr lang="ar-SA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9AED35-3DC4-47C3-99BF-4AA223734961}" type="slidenum">
              <a:rPr lang="ar-SA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ABC921-E7F8-4FCB-A411-E3A67184D1F7}" type="slidenum">
              <a:rPr lang="ar-SA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279525" y="685800"/>
            <a:ext cx="7086600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نمط العنوان الرئيسي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9525" y="1600200"/>
            <a:ext cx="5257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أنماط النص الرئيسي</a:t>
            </a:r>
            <a:endParaRPr lang="en-US" smtClean="0"/>
          </a:p>
          <a:p>
            <a:pPr lvl="1"/>
            <a:r>
              <a:rPr lang="ar-SA" smtClean="0"/>
              <a:t>المستوى الثاني</a:t>
            </a:r>
            <a:endParaRPr lang="en-US" smtClean="0"/>
          </a:p>
          <a:p>
            <a:pPr lvl="2"/>
            <a:r>
              <a:rPr lang="ar-SA" smtClean="0"/>
              <a:t>المستوى الثالث</a:t>
            </a:r>
            <a:endParaRPr lang="en-US" smtClean="0"/>
          </a:p>
          <a:p>
            <a:pPr lvl="3"/>
            <a:r>
              <a:rPr lang="ar-SA" smtClean="0"/>
              <a:t>المستوى الرابع</a:t>
            </a:r>
            <a:endParaRPr lang="en-US" smtClean="0"/>
          </a:p>
          <a:p>
            <a:pPr lvl="4"/>
            <a:r>
              <a:rPr lang="ar-SA" smtClean="0"/>
              <a:t>المستوى الخامس</a:t>
            </a:r>
            <a:endParaRPr lang="en-US" smtClean="0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29375"/>
            <a:ext cx="21336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29375"/>
            <a:ext cx="28956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29375"/>
            <a:ext cx="21336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17F39A47-888D-4569-9988-B15EC6692365}" type="slidenum">
              <a:rPr lang="ar-SA"/>
              <a:pPr>
                <a:defRPr/>
              </a:pPr>
              <a:t>‹N°›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3.jpe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ar-SA" dirty="0" smtClean="0">
                <a:solidFill>
                  <a:srgbClr val="C00000"/>
                </a:solidFill>
                <a:cs typeface="Arabic Transparent" pitchFamily="2" charset="0"/>
              </a:rPr>
              <a:t>ديداكتيك اللغة العربية</a:t>
            </a:r>
            <a:br>
              <a:rPr lang="ar-SA" dirty="0" smtClean="0">
                <a:solidFill>
                  <a:srgbClr val="C00000"/>
                </a:solidFill>
                <a:cs typeface="Arabic Transparent" pitchFamily="2" charset="0"/>
              </a:rPr>
            </a:b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42792" y="2906713"/>
            <a:ext cx="7772400" cy="1500187"/>
          </a:xfrm>
        </p:spPr>
        <p:txBody>
          <a:bodyPr/>
          <a:lstStyle/>
          <a:p>
            <a:r>
              <a:rPr lang="ar-SA" dirty="0" smtClean="0">
                <a:solidFill>
                  <a:srgbClr val="C00000"/>
                </a:solidFill>
                <a:cs typeface="Arabic Transparent" pitchFamily="2" charset="0"/>
              </a:rPr>
              <a:t>من إعداد الأستاذة أمل ولي الدين</a:t>
            </a:r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751" y="908720"/>
            <a:ext cx="3809524" cy="1015873"/>
          </a:xfrm>
          <a:prstGeom prst="rect">
            <a:avLst/>
          </a:prstGeom>
        </p:spPr>
      </p:pic>
      <p:sp>
        <p:nvSpPr>
          <p:cNvPr id="5" name="ZoneTexte 4"/>
          <p:cNvSpPr txBox="1"/>
          <p:nvPr/>
        </p:nvSpPr>
        <p:spPr>
          <a:xfrm>
            <a:off x="2703751" y="2348880"/>
            <a:ext cx="3809524" cy="923330"/>
          </a:xfrm>
          <a:prstGeom prst="rect">
            <a:avLst/>
          </a:prstGeom>
          <a:solidFill>
            <a:srgbClr val="FF66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ar-MA" b="1" dirty="0" smtClean="0"/>
              <a:t>الدورة التكوينية للمقبلين على اجتياز مباراة موظفي الأكاديميات</a:t>
            </a:r>
          </a:p>
          <a:p>
            <a:pPr algn="ctr"/>
            <a:r>
              <a:rPr lang="ar-MA" b="1" dirty="0" smtClean="0"/>
              <a:t>دورة دجنبر 2018</a:t>
            </a:r>
            <a:endParaRPr lang="fr-MA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rtl="1" eaLnBrk="1" hangingPunct="1"/>
            <a:r>
              <a:rPr lang="ar-MA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الأهداف وراء تدريس اللغة العربية</a:t>
            </a:r>
            <a:endParaRPr lang="fr-FR" dirty="0" smtClean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r" rtl="1" eaLnBrk="1" hangingPunct="1">
              <a:buFontTx/>
              <a:buNone/>
            </a:pPr>
            <a:endParaRPr lang="fr-FR" sz="2400" dirty="0" smtClean="0"/>
          </a:p>
        </p:txBody>
      </p:sp>
      <p:sp>
        <p:nvSpPr>
          <p:cNvPr id="11268" name="AutoShape 4">
            <a:hlinkClick r:id="" action="ppaction://hlinkshowjump?jump=previousslide"/>
          </p:cNvPr>
          <p:cNvSpPr>
            <a:spLocks noChangeArrowheads="1"/>
          </p:cNvSpPr>
          <p:nvPr/>
        </p:nvSpPr>
        <p:spPr bwMode="auto">
          <a:xfrm>
            <a:off x="5364163" y="6021388"/>
            <a:ext cx="576262" cy="358775"/>
          </a:xfrm>
          <a:prstGeom prst="rightArrow">
            <a:avLst>
              <a:gd name="adj1" fmla="val 50000"/>
              <a:gd name="adj2" fmla="val 4015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  <p:sp>
        <p:nvSpPr>
          <p:cNvPr id="11269" name="AutoShape 5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2843213" y="6021388"/>
            <a:ext cx="574675" cy="360362"/>
          </a:xfrm>
          <a:prstGeom prst="leftArrow">
            <a:avLst>
              <a:gd name="adj1" fmla="val 50000"/>
              <a:gd name="adj2" fmla="val 3986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  <p:sp>
        <p:nvSpPr>
          <p:cNvPr id="11270" name="WordArt 6" descr="رخام أبيض">
            <a:hlinkClick r:id="" action="ppaction://hlinkshowjump?jump=firstslide"/>
          </p:cNvPr>
          <p:cNvSpPr>
            <a:spLocks noChangeArrowheads="1" noChangeShapeType="1" noTextEdit="1"/>
          </p:cNvSpPr>
          <p:nvPr/>
        </p:nvSpPr>
        <p:spPr bwMode="auto">
          <a:xfrm>
            <a:off x="3924300" y="5949950"/>
            <a:ext cx="1008063" cy="285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 rtl="1"/>
            <a:r>
              <a:rPr lang="ar-MA" sz="1600" kern="10">
                <a:ln w="9525"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latin typeface="+mn-cs"/>
                <a:ea typeface="+mn-cs"/>
                <a:cs typeface="+mn-cs"/>
              </a:rPr>
              <a:t>الرئيسية</a:t>
            </a:r>
            <a:endParaRPr lang="fr-FR" sz="1600" kern="10">
              <a:ln w="9525">
                <a:round/>
                <a:headEnd/>
                <a:tailEnd/>
              </a:ln>
              <a:blipFill dpi="0" rotWithShape="0">
                <a:blip r:embed="rId2"/>
                <a:srcRect/>
                <a:tile tx="0" ty="0" sx="100000" sy="100000" flip="none" algn="tl"/>
              </a:blipFill>
              <a:latin typeface="+mn-cs"/>
              <a:ea typeface="+mn-cs"/>
              <a:cs typeface="+mn-cs"/>
            </a:endParaRPr>
          </a:p>
        </p:txBody>
      </p:sp>
      <p:pic>
        <p:nvPicPr>
          <p:cNvPr id="7" name="Image 6"/>
          <p:cNvPicPr/>
          <p:nvPr/>
        </p:nvPicPr>
        <p:blipFill>
          <a:blip r:embed="rId3"/>
          <a:srcRect l="26940" t="17708" r="27672" b="20052"/>
          <a:stretch>
            <a:fillRect/>
          </a:stretch>
        </p:blipFill>
        <p:spPr bwMode="auto">
          <a:xfrm>
            <a:off x="1285852" y="1582118"/>
            <a:ext cx="5681685" cy="441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rtl="1" eaLnBrk="1" hangingPunct="1"/>
            <a:r>
              <a:rPr lang="ar-MA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الأهداف وراء تدريس اللغة العربية</a:t>
            </a:r>
            <a:endParaRPr lang="fr-FR" dirty="0" smtClean="0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r" rtl="1" eaLnBrk="1" hangingPunct="1">
              <a:buFontTx/>
              <a:buNone/>
            </a:pPr>
            <a:endParaRPr lang="fr-FR" sz="2400" dirty="0" smtClean="0"/>
          </a:p>
        </p:txBody>
      </p:sp>
      <p:sp>
        <p:nvSpPr>
          <p:cNvPr id="12292" name="AutoShape 4">
            <a:hlinkClick r:id="" action="ppaction://hlinkshowjump?jump=previousslide"/>
          </p:cNvPr>
          <p:cNvSpPr>
            <a:spLocks noChangeArrowheads="1"/>
          </p:cNvSpPr>
          <p:nvPr/>
        </p:nvSpPr>
        <p:spPr bwMode="auto">
          <a:xfrm>
            <a:off x="5364163" y="6021388"/>
            <a:ext cx="576262" cy="358775"/>
          </a:xfrm>
          <a:prstGeom prst="rightArrow">
            <a:avLst>
              <a:gd name="adj1" fmla="val 50000"/>
              <a:gd name="adj2" fmla="val 4015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  <p:sp>
        <p:nvSpPr>
          <p:cNvPr id="12293" name="AutoShape 5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2843213" y="6021388"/>
            <a:ext cx="574675" cy="360362"/>
          </a:xfrm>
          <a:prstGeom prst="leftArrow">
            <a:avLst>
              <a:gd name="adj1" fmla="val 50000"/>
              <a:gd name="adj2" fmla="val 3986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  <p:sp>
        <p:nvSpPr>
          <p:cNvPr id="12294" name="WordArt 6" descr="رخام أبيض">
            <a:hlinkClick r:id="" action="ppaction://hlinkshowjump?jump=firstslide"/>
          </p:cNvPr>
          <p:cNvSpPr>
            <a:spLocks noChangeArrowheads="1" noChangeShapeType="1" noTextEdit="1"/>
          </p:cNvSpPr>
          <p:nvPr/>
        </p:nvSpPr>
        <p:spPr bwMode="auto">
          <a:xfrm>
            <a:off x="3924300" y="5949950"/>
            <a:ext cx="1008063" cy="285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 rtl="1"/>
            <a:r>
              <a:rPr lang="ar-MA" sz="1600" kern="10">
                <a:ln w="9525"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latin typeface="+mn-cs"/>
                <a:ea typeface="+mn-cs"/>
                <a:cs typeface="+mn-cs"/>
              </a:rPr>
              <a:t>الرئيسية</a:t>
            </a:r>
            <a:endParaRPr lang="fr-FR" sz="1600" kern="10">
              <a:ln w="9525">
                <a:round/>
                <a:headEnd/>
                <a:tailEnd/>
              </a:ln>
              <a:blipFill dpi="0" rotWithShape="0">
                <a:blip r:embed="rId2"/>
                <a:srcRect/>
                <a:tile tx="0" ty="0" sx="100000" sy="100000" flip="none" algn="tl"/>
              </a:blipFill>
              <a:latin typeface="+mn-cs"/>
              <a:ea typeface="+mn-cs"/>
              <a:cs typeface="+mn-cs"/>
            </a:endParaRPr>
          </a:p>
        </p:txBody>
      </p:sp>
      <p:pic>
        <p:nvPicPr>
          <p:cNvPr id="7" name="Image 6"/>
          <p:cNvPicPr/>
          <p:nvPr/>
        </p:nvPicPr>
        <p:blipFill>
          <a:blip r:embed="rId3"/>
          <a:srcRect l="26827" t="17158" r="27799" b="29222"/>
          <a:stretch>
            <a:fillRect/>
          </a:stretch>
        </p:blipFill>
        <p:spPr bwMode="auto">
          <a:xfrm>
            <a:off x="1357290" y="1643050"/>
            <a:ext cx="5143535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rtl="1" eaLnBrk="1" hangingPunct="1">
              <a:lnSpc>
                <a:spcPct val="90000"/>
              </a:lnSpc>
            </a:pPr>
            <a:r>
              <a:rPr lang="ar-MA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التنظيم البيداغوجي العام لبرنامج مادة اللغة العربية</a:t>
            </a:r>
            <a:endParaRPr lang="fr-FR" dirty="0" smtClean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r" rtl="1" eaLnBrk="1" hangingPunct="1">
              <a:buFontTx/>
              <a:buNone/>
            </a:pPr>
            <a:endParaRPr lang="fr-FR" sz="2400" dirty="0" smtClean="0"/>
          </a:p>
        </p:txBody>
      </p:sp>
      <p:sp>
        <p:nvSpPr>
          <p:cNvPr id="13316" name="AutoShape 5">
            <a:hlinkClick r:id="" action="ppaction://hlinkshowjump?jump=previousslide"/>
          </p:cNvPr>
          <p:cNvSpPr>
            <a:spLocks noChangeArrowheads="1"/>
          </p:cNvSpPr>
          <p:nvPr/>
        </p:nvSpPr>
        <p:spPr bwMode="auto">
          <a:xfrm>
            <a:off x="5364163" y="6021388"/>
            <a:ext cx="576262" cy="358775"/>
          </a:xfrm>
          <a:prstGeom prst="rightArrow">
            <a:avLst>
              <a:gd name="adj1" fmla="val 50000"/>
              <a:gd name="adj2" fmla="val 4015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  <p:sp>
        <p:nvSpPr>
          <p:cNvPr id="13317" name="AutoShape 6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2843213" y="6021388"/>
            <a:ext cx="574675" cy="360362"/>
          </a:xfrm>
          <a:prstGeom prst="leftArrow">
            <a:avLst>
              <a:gd name="adj1" fmla="val 50000"/>
              <a:gd name="adj2" fmla="val 3986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  <p:sp>
        <p:nvSpPr>
          <p:cNvPr id="13318" name="WordArt 7" descr="رخام أبيض">
            <a:hlinkClick r:id="" action="ppaction://hlinkshowjump?jump=firstslide"/>
          </p:cNvPr>
          <p:cNvSpPr>
            <a:spLocks noChangeArrowheads="1" noChangeShapeType="1" noTextEdit="1"/>
          </p:cNvSpPr>
          <p:nvPr/>
        </p:nvSpPr>
        <p:spPr bwMode="auto">
          <a:xfrm>
            <a:off x="3924300" y="5949950"/>
            <a:ext cx="1008063" cy="285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 rtl="1"/>
            <a:r>
              <a:rPr lang="ar-MA" sz="1600" kern="10">
                <a:ln w="9525"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latin typeface="+mn-cs"/>
                <a:ea typeface="+mn-cs"/>
                <a:cs typeface="+mn-cs"/>
              </a:rPr>
              <a:t>الرئيسية</a:t>
            </a:r>
            <a:endParaRPr lang="fr-FR" sz="1600" kern="10">
              <a:ln w="9525">
                <a:round/>
                <a:headEnd/>
                <a:tailEnd/>
              </a:ln>
              <a:blipFill dpi="0" rotWithShape="0">
                <a:blip r:embed="rId2"/>
                <a:srcRect/>
                <a:tile tx="0" ty="0" sx="100000" sy="100000" flip="none" algn="tl"/>
              </a:blipFill>
              <a:latin typeface="+mn-cs"/>
              <a:ea typeface="+mn-cs"/>
              <a:cs typeface="+mn-cs"/>
            </a:endParaRPr>
          </a:p>
        </p:txBody>
      </p:sp>
      <p:pic>
        <p:nvPicPr>
          <p:cNvPr id="7" name="Image 6"/>
          <p:cNvPicPr/>
          <p:nvPr/>
        </p:nvPicPr>
        <p:blipFill>
          <a:blip r:embed="rId3"/>
          <a:srcRect l="26017" t="29457" r="26890" b="22222"/>
          <a:stretch>
            <a:fillRect/>
          </a:stretch>
        </p:blipFill>
        <p:spPr bwMode="auto">
          <a:xfrm>
            <a:off x="785786" y="1285860"/>
            <a:ext cx="5929354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6569151" y="1285860"/>
            <a:ext cx="19319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r-FR" b="1" dirty="0" smtClean="0"/>
              <a:t>.1</a:t>
            </a:r>
            <a:r>
              <a:rPr lang="ar-MA" b="1" dirty="0" smtClean="0"/>
              <a:t>تنظيم السنة الدراسية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hangingPunct="1"/>
            <a:r>
              <a:rPr lang="ar-MA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التنظيم البيداغوجي العام لبرنامج مادة اللغة العربية</a:t>
            </a:r>
            <a:endParaRPr lang="fr-FR" dirty="0" smtClean="0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27088" y="1600200"/>
            <a:ext cx="6121400" cy="4525963"/>
          </a:xfrm>
        </p:spPr>
        <p:txBody>
          <a:bodyPr/>
          <a:lstStyle/>
          <a:p>
            <a:pPr algn="r" rtl="1" eaLnBrk="1" hangingPunct="1">
              <a:buFontTx/>
              <a:buNone/>
            </a:pPr>
            <a:endParaRPr lang="fr-FR" sz="1800" dirty="0" smtClean="0"/>
          </a:p>
        </p:txBody>
      </p:sp>
      <p:sp>
        <p:nvSpPr>
          <p:cNvPr id="14340" name="AutoShape 4">
            <a:hlinkClick r:id="" action="ppaction://hlinkshowjump?jump=previousslide"/>
          </p:cNvPr>
          <p:cNvSpPr>
            <a:spLocks noChangeArrowheads="1"/>
          </p:cNvSpPr>
          <p:nvPr/>
        </p:nvSpPr>
        <p:spPr bwMode="auto">
          <a:xfrm>
            <a:off x="5364163" y="6021388"/>
            <a:ext cx="576262" cy="358775"/>
          </a:xfrm>
          <a:prstGeom prst="rightArrow">
            <a:avLst>
              <a:gd name="adj1" fmla="val 50000"/>
              <a:gd name="adj2" fmla="val 4015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  <p:sp>
        <p:nvSpPr>
          <p:cNvPr id="14341" name="AutoShape 5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2843213" y="6021388"/>
            <a:ext cx="574675" cy="360362"/>
          </a:xfrm>
          <a:prstGeom prst="leftArrow">
            <a:avLst>
              <a:gd name="adj1" fmla="val 50000"/>
              <a:gd name="adj2" fmla="val 3986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  <p:sp>
        <p:nvSpPr>
          <p:cNvPr id="14342" name="WordArt 6" descr="رخام أبيض">
            <a:hlinkClick r:id="" action="ppaction://hlinkshowjump?jump=firstslide"/>
          </p:cNvPr>
          <p:cNvSpPr>
            <a:spLocks noChangeArrowheads="1" noChangeShapeType="1" noTextEdit="1"/>
          </p:cNvSpPr>
          <p:nvPr/>
        </p:nvSpPr>
        <p:spPr bwMode="auto">
          <a:xfrm>
            <a:off x="3924300" y="5949950"/>
            <a:ext cx="1008063" cy="285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 rtl="1"/>
            <a:r>
              <a:rPr lang="ar-MA" sz="1600" kern="10">
                <a:ln w="9525"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latin typeface="+mn-cs"/>
                <a:ea typeface="+mn-cs"/>
                <a:cs typeface="+mn-cs"/>
              </a:rPr>
              <a:t>الرئيسية</a:t>
            </a:r>
            <a:endParaRPr lang="fr-FR" sz="1600" kern="10">
              <a:ln w="9525">
                <a:round/>
                <a:headEnd/>
                <a:tailEnd/>
              </a:ln>
              <a:blipFill dpi="0" rotWithShape="0">
                <a:blip r:embed="rId2"/>
                <a:srcRect/>
                <a:tile tx="0" ty="0" sx="100000" sy="100000" flip="none" algn="tl"/>
              </a:blipFill>
              <a:latin typeface="+mn-cs"/>
              <a:ea typeface="+mn-cs"/>
              <a:cs typeface="+mn-cs"/>
            </a:endParaRPr>
          </a:p>
        </p:txBody>
      </p:sp>
      <p:pic>
        <p:nvPicPr>
          <p:cNvPr id="8" name="Image 7"/>
          <p:cNvPicPr/>
          <p:nvPr/>
        </p:nvPicPr>
        <p:blipFill>
          <a:blip r:embed="rId3"/>
          <a:srcRect l="24477" t="11471" r="24585" b="22059"/>
          <a:stretch>
            <a:fillRect/>
          </a:stretch>
        </p:blipFill>
        <p:spPr bwMode="auto">
          <a:xfrm>
            <a:off x="928662" y="1643050"/>
            <a:ext cx="6000792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rtl="1" eaLnBrk="1" hangingPunct="1"/>
            <a:r>
              <a:rPr lang="ar-MA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التنظيم البيداغوجي العام لبرنامج مادة اللغة العربية</a:t>
            </a:r>
            <a:endParaRPr lang="fr-FR" dirty="0" smtClean="0"/>
          </a:p>
        </p:txBody>
      </p:sp>
      <p:sp>
        <p:nvSpPr>
          <p:cNvPr id="15364" name="AutoShape 4">
            <a:hlinkClick r:id="" action="ppaction://hlinkshowjump?jump=previousslide"/>
          </p:cNvPr>
          <p:cNvSpPr>
            <a:spLocks noChangeArrowheads="1"/>
          </p:cNvSpPr>
          <p:nvPr/>
        </p:nvSpPr>
        <p:spPr bwMode="auto">
          <a:xfrm>
            <a:off x="5364163" y="6021388"/>
            <a:ext cx="576262" cy="358775"/>
          </a:xfrm>
          <a:prstGeom prst="rightArrow">
            <a:avLst>
              <a:gd name="adj1" fmla="val 50000"/>
              <a:gd name="adj2" fmla="val 4015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  <p:sp>
        <p:nvSpPr>
          <p:cNvPr id="15365" name="AutoShape 5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2843213" y="6021388"/>
            <a:ext cx="574675" cy="360362"/>
          </a:xfrm>
          <a:prstGeom prst="leftArrow">
            <a:avLst>
              <a:gd name="adj1" fmla="val 50000"/>
              <a:gd name="adj2" fmla="val 3986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  <p:sp>
        <p:nvSpPr>
          <p:cNvPr id="15366" name="WordArt 6" descr="رخام أبيض">
            <a:hlinkClick r:id="" action="ppaction://hlinkshowjump?jump=firstslide"/>
          </p:cNvPr>
          <p:cNvSpPr>
            <a:spLocks noChangeArrowheads="1" noChangeShapeType="1" noTextEdit="1"/>
          </p:cNvSpPr>
          <p:nvPr/>
        </p:nvSpPr>
        <p:spPr bwMode="auto">
          <a:xfrm>
            <a:off x="3924300" y="5949950"/>
            <a:ext cx="1008063" cy="285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 rtl="1"/>
            <a:r>
              <a:rPr lang="ar-MA" sz="1600" kern="10">
                <a:ln w="9525"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latin typeface="+mn-cs"/>
                <a:ea typeface="+mn-cs"/>
                <a:cs typeface="+mn-cs"/>
              </a:rPr>
              <a:t>الرئيسية</a:t>
            </a:r>
            <a:endParaRPr lang="fr-FR" sz="1600" kern="10">
              <a:ln w="9525">
                <a:round/>
                <a:headEnd/>
                <a:tailEnd/>
              </a:ln>
              <a:blipFill dpi="0" rotWithShape="0">
                <a:blip r:embed="rId3"/>
                <a:srcRect/>
                <a:tile tx="0" ty="0" sx="100000" sy="100000" flip="none" algn="tl"/>
              </a:blipFill>
              <a:latin typeface="+mn-cs"/>
              <a:ea typeface="+mn-cs"/>
              <a:cs typeface="+mn-cs"/>
            </a:endParaRPr>
          </a:p>
        </p:txBody>
      </p:sp>
      <p:pic>
        <p:nvPicPr>
          <p:cNvPr id="7" name="Image 6"/>
          <p:cNvPicPr/>
          <p:nvPr/>
        </p:nvPicPr>
        <p:blipFill>
          <a:blip r:embed="rId4"/>
          <a:srcRect l="26958" t="46765" r="28552" b="30262"/>
          <a:stretch>
            <a:fillRect/>
          </a:stretch>
        </p:blipFill>
        <p:spPr bwMode="auto">
          <a:xfrm>
            <a:off x="500034" y="1928802"/>
            <a:ext cx="8143932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6143637" y="1500174"/>
            <a:ext cx="19213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MA" b="1" dirty="0" smtClean="0"/>
              <a:t>الغلاف الزمني للمادة</a:t>
            </a:r>
            <a:r>
              <a:rPr lang="fr-FR" b="1" dirty="0" smtClean="0"/>
              <a:t>.2</a:t>
            </a:r>
            <a:endParaRPr lang="fr-FR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rtl="1" eaLnBrk="1" hangingPunct="1"/>
            <a:endParaRPr lang="fr-FR" sz="1800" dirty="0" smtClean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79524" y="1600200"/>
            <a:ext cx="7221565" cy="4525963"/>
          </a:xfrm>
        </p:spPr>
        <p:txBody>
          <a:bodyPr/>
          <a:lstStyle/>
          <a:p>
            <a:pPr algn="r" rtl="1" eaLnBrk="1" hangingPunct="1">
              <a:buFontTx/>
              <a:buNone/>
            </a:pPr>
            <a:r>
              <a:rPr lang="fr-FR" sz="2400" dirty="0" smtClean="0"/>
              <a:t>.3</a:t>
            </a:r>
            <a:r>
              <a:rPr lang="ar-SA" sz="2400" dirty="0" smtClean="0"/>
              <a:t>بطاقة وصفية لمكونات مادة اللغة العربية</a:t>
            </a:r>
            <a:endParaRPr lang="fr-FR" sz="2400" dirty="0" smtClean="0"/>
          </a:p>
        </p:txBody>
      </p:sp>
      <p:sp>
        <p:nvSpPr>
          <p:cNvPr id="16388" name="AutoShape 4">
            <a:hlinkClick r:id="" action="ppaction://hlinkshowjump?jump=previousslide"/>
          </p:cNvPr>
          <p:cNvSpPr>
            <a:spLocks noChangeArrowheads="1"/>
          </p:cNvSpPr>
          <p:nvPr/>
        </p:nvSpPr>
        <p:spPr bwMode="auto">
          <a:xfrm>
            <a:off x="5364163" y="6021388"/>
            <a:ext cx="576262" cy="358775"/>
          </a:xfrm>
          <a:prstGeom prst="rightArrow">
            <a:avLst>
              <a:gd name="adj1" fmla="val 50000"/>
              <a:gd name="adj2" fmla="val 4015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  <p:sp>
        <p:nvSpPr>
          <p:cNvPr id="16389" name="AutoShape 5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2843213" y="6021388"/>
            <a:ext cx="574675" cy="360362"/>
          </a:xfrm>
          <a:prstGeom prst="leftArrow">
            <a:avLst>
              <a:gd name="adj1" fmla="val 50000"/>
              <a:gd name="adj2" fmla="val 3986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  <p:sp>
        <p:nvSpPr>
          <p:cNvPr id="16390" name="WordArt 6" descr="رخام أبيض">
            <a:hlinkClick r:id="" action="ppaction://hlinkshowjump?jump=firstslide"/>
          </p:cNvPr>
          <p:cNvSpPr>
            <a:spLocks noChangeArrowheads="1" noChangeShapeType="1" noTextEdit="1"/>
          </p:cNvSpPr>
          <p:nvPr/>
        </p:nvSpPr>
        <p:spPr bwMode="auto">
          <a:xfrm>
            <a:off x="3924300" y="5949950"/>
            <a:ext cx="1008063" cy="285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 rtl="1"/>
            <a:r>
              <a:rPr lang="ar-MA" sz="1600" kern="10">
                <a:ln w="9525"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latin typeface="+mn-cs"/>
                <a:ea typeface="+mn-cs"/>
                <a:cs typeface="+mn-cs"/>
              </a:rPr>
              <a:t>الرئيسية</a:t>
            </a:r>
            <a:endParaRPr lang="fr-FR" sz="1600" kern="10">
              <a:ln w="9525">
                <a:round/>
                <a:headEnd/>
                <a:tailEnd/>
              </a:ln>
              <a:blipFill dpi="0" rotWithShape="0">
                <a:blip r:embed="rId2"/>
                <a:srcRect/>
                <a:tile tx="0" ty="0" sx="100000" sy="100000" flip="none" algn="tl"/>
              </a:blipFill>
              <a:latin typeface="+mn-cs"/>
              <a:ea typeface="+mn-cs"/>
              <a:cs typeface="+mn-cs"/>
            </a:endParaRPr>
          </a:p>
        </p:txBody>
      </p:sp>
      <p:pic>
        <p:nvPicPr>
          <p:cNvPr id="7" name="Image 6"/>
          <p:cNvPicPr/>
          <p:nvPr/>
        </p:nvPicPr>
        <p:blipFill>
          <a:blip r:embed="rId3"/>
          <a:srcRect l="26793" t="24706" r="27560" b="29661"/>
          <a:stretch>
            <a:fillRect/>
          </a:stretch>
        </p:blipFill>
        <p:spPr bwMode="auto">
          <a:xfrm>
            <a:off x="1214414" y="2571744"/>
            <a:ext cx="5643602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rtl="1" eaLnBrk="1" hangingPunct="1"/>
            <a:r>
              <a:rPr lang="ar-SA" dirty="0" smtClean="0"/>
              <a:t> </a:t>
            </a:r>
            <a:endParaRPr lang="fr-FR" dirty="0" smtClean="0"/>
          </a:p>
        </p:txBody>
      </p:sp>
      <p:sp>
        <p:nvSpPr>
          <p:cNvPr id="17412" name="AutoShape 4">
            <a:hlinkClick r:id="" action="ppaction://hlinkshowjump?jump=previousslide"/>
          </p:cNvPr>
          <p:cNvSpPr>
            <a:spLocks noChangeArrowheads="1"/>
          </p:cNvSpPr>
          <p:nvPr/>
        </p:nvSpPr>
        <p:spPr bwMode="auto">
          <a:xfrm>
            <a:off x="5364163" y="6021388"/>
            <a:ext cx="576262" cy="358775"/>
          </a:xfrm>
          <a:prstGeom prst="rightArrow">
            <a:avLst>
              <a:gd name="adj1" fmla="val 50000"/>
              <a:gd name="adj2" fmla="val 4015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  <p:sp>
        <p:nvSpPr>
          <p:cNvPr id="17413" name="AutoShape 5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2843213" y="6021388"/>
            <a:ext cx="574675" cy="360362"/>
          </a:xfrm>
          <a:prstGeom prst="leftArrow">
            <a:avLst>
              <a:gd name="adj1" fmla="val 50000"/>
              <a:gd name="adj2" fmla="val 3986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  <p:sp>
        <p:nvSpPr>
          <p:cNvPr id="17414" name="WordArt 6" descr="رخام أبيض">
            <a:hlinkClick r:id="" action="ppaction://hlinkshowjump?jump=firstslide"/>
          </p:cNvPr>
          <p:cNvSpPr>
            <a:spLocks noChangeArrowheads="1" noChangeShapeType="1" noTextEdit="1"/>
          </p:cNvSpPr>
          <p:nvPr/>
        </p:nvSpPr>
        <p:spPr bwMode="auto">
          <a:xfrm>
            <a:off x="3924300" y="5949950"/>
            <a:ext cx="1008063" cy="285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 rtl="1"/>
            <a:r>
              <a:rPr lang="ar-MA" sz="1600" kern="10">
                <a:ln w="9525"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latin typeface="+mn-cs"/>
                <a:ea typeface="+mn-cs"/>
                <a:cs typeface="+mn-cs"/>
              </a:rPr>
              <a:t>الرئيسية</a:t>
            </a:r>
            <a:endParaRPr lang="fr-FR" sz="1600" kern="10">
              <a:ln w="9525">
                <a:round/>
                <a:headEnd/>
                <a:tailEnd/>
              </a:ln>
              <a:blipFill dpi="0" rotWithShape="0">
                <a:blip r:embed="rId2"/>
                <a:srcRect/>
                <a:tile tx="0" ty="0" sx="100000" sy="100000" flip="none" algn="tl"/>
              </a:blipFill>
              <a:latin typeface="+mn-cs"/>
              <a:ea typeface="+mn-cs"/>
              <a:cs typeface="+mn-cs"/>
            </a:endParaRPr>
          </a:p>
        </p:txBody>
      </p:sp>
      <p:pic>
        <p:nvPicPr>
          <p:cNvPr id="7" name="Image 6"/>
          <p:cNvPicPr/>
          <p:nvPr/>
        </p:nvPicPr>
        <p:blipFill>
          <a:blip r:embed="rId3"/>
          <a:srcRect l="24642" t="39118" r="24585" b="21730"/>
          <a:stretch>
            <a:fillRect/>
          </a:stretch>
        </p:blipFill>
        <p:spPr bwMode="auto">
          <a:xfrm>
            <a:off x="1214414" y="1319216"/>
            <a:ext cx="7072362" cy="2752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AutoShape 4">
            <a:hlinkClick r:id="" action="ppaction://hlinkshowjump?jump=previousslide"/>
          </p:cNvPr>
          <p:cNvSpPr>
            <a:spLocks noChangeArrowheads="1"/>
          </p:cNvSpPr>
          <p:nvPr/>
        </p:nvSpPr>
        <p:spPr bwMode="auto">
          <a:xfrm>
            <a:off x="5364163" y="6021388"/>
            <a:ext cx="576262" cy="358775"/>
          </a:xfrm>
          <a:prstGeom prst="rightArrow">
            <a:avLst>
              <a:gd name="adj1" fmla="val 50000"/>
              <a:gd name="adj2" fmla="val 4015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  <p:sp>
        <p:nvSpPr>
          <p:cNvPr id="18437" name="AutoShape 5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2843213" y="6021388"/>
            <a:ext cx="574675" cy="360362"/>
          </a:xfrm>
          <a:prstGeom prst="leftArrow">
            <a:avLst>
              <a:gd name="adj1" fmla="val 50000"/>
              <a:gd name="adj2" fmla="val 3986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  <p:sp>
        <p:nvSpPr>
          <p:cNvPr id="18438" name="WordArt 6" descr="رخام أبيض">
            <a:hlinkClick r:id="" action="ppaction://hlinkshowjump?jump=firstslide"/>
          </p:cNvPr>
          <p:cNvSpPr>
            <a:spLocks noChangeArrowheads="1" noChangeShapeType="1" noTextEdit="1"/>
          </p:cNvSpPr>
          <p:nvPr/>
        </p:nvSpPr>
        <p:spPr bwMode="auto">
          <a:xfrm>
            <a:off x="3924300" y="5949950"/>
            <a:ext cx="1008063" cy="285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 rtl="1"/>
            <a:r>
              <a:rPr lang="ar-MA" sz="1600" kern="10">
                <a:ln w="9525"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latin typeface="+mn-cs"/>
                <a:ea typeface="+mn-cs"/>
                <a:cs typeface="+mn-cs"/>
              </a:rPr>
              <a:t>الرئيسية</a:t>
            </a:r>
            <a:endParaRPr lang="fr-FR" sz="1600" kern="10">
              <a:ln w="9525">
                <a:round/>
                <a:headEnd/>
                <a:tailEnd/>
              </a:ln>
              <a:blipFill dpi="0" rotWithShape="0">
                <a:blip r:embed="rId2"/>
                <a:srcRect/>
                <a:tile tx="0" ty="0" sx="100000" sy="100000" flip="none" algn="tl"/>
              </a:blipFill>
              <a:latin typeface="+mn-cs"/>
              <a:ea typeface="+mn-cs"/>
              <a:cs typeface="+mn-cs"/>
            </a:endParaRPr>
          </a:p>
        </p:txBody>
      </p:sp>
      <p:pic>
        <p:nvPicPr>
          <p:cNvPr id="7" name="Image 6"/>
          <p:cNvPicPr/>
          <p:nvPr/>
        </p:nvPicPr>
        <p:blipFill>
          <a:blip r:embed="rId3"/>
          <a:srcRect l="24311" t="34706" r="24585" b="33786"/>
          <a:stretch>
            <a:fillRect/>
          </a:stretch>
        </p:blipFill>
        <p:spPr bwMode="auto">
          <a:xfrm>
            <a:off x="1214414" y="1714488"/>
            <a:ext cx="5500725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 algn="r" rtl="1">
              <a:buNone/>
            </a:pPr>
            <a:r>
              <a:rPr lang="fr-FR" dirty="0" smtClean="0"/>
              <a:t>.4</a:t>
            </a:r>
            <a:r>
              <a:rPr lang="ar-MA" dirty="0" smtClean="0"/>
              <a:t>مجالات الوحدات الدراسية</a:t>
            </a:r>
            <a:endParaRPr lang="fr-FR" dirty="0" smtClean="0"/>
          </a:p>
          <a:p>
            <a:pPr marL="514350" indent="-514350" algn="r" rtl="1">
              <a:buNone/>
            </a:pPr>
            <a:endParaRPr lang="fr-FR" dirty="0"/>
          </a:p>
        </p:txBody>
      </p:sp>
      <p:pic>
        <p:nvPicPr>
          <p:cNvPr id="4" name="Image 3"/>
          <p:cNvPicPr/>
          <p:nvPr/>
        </p:nvPicPr>
        <p:blipFill>
          <a:blip r:embed="rId2"/>
          <a:srcRect l="26281" t="25882" r="28056" b="49412"/>
          <a:stretch>
            <a:fillRect/>
          </a:stretch>
        </p:blipFill>
        <p:spPr bwMode="auto">
          <a:xfrm>
            <a:off x="1071538" y="2214554"/>
            <a:ext cx="5786478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ce réservé du contenu 3"/>
          <p:cNvPicPr>
            <a:picLocks noGrp="1"/>
          </p:cNvPicPr>
          <p:nvPr>
            <p:ph idx="1"/>
          </p:nvPr>
        </p:nvPicPr>
        <p:blipFill>
          <a:blip r:embed="rId2"/>
          <a:srcRect l="24146" t="54950" r="38834" b="19678"/>
          <a:stretch>
            <a:fillRect/>
          </a:stretch>
        </p:blipFill>
        <p:spPr bwMode="auto">
          <a:xfrm>
            <a:off x="1000100" y="1428736"/>
            <a:ext cx="7072362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6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r" rtl="1" eaLnBrk="1" hangingPunct="1">
              <a:lnSpc>
                <a:spcPct val="90000"/>
              </a:lnSpc>
            </a:pPr>
            <a:r>
              <a:rPr lang="ar-MA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اعتبارات عامة ومبادئ أساسية</a:t>
            </a:r>
            <a:r>
              <a:rPr lang="fr-FR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.</a:t>
            </a:r>
            <a:endParaRPr lang="ar-SA" dirty="0" smtClean="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pPr algn="r" rtl="1" eaLnBrk="1" hangingPunct="1">
              <a:lnSpc>
                <a:spcPct val="90000"/>
              </a:lnSpc>
            </a:pPr>
            <a:r>
              <a:rPr lang="ar-SA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أبعاد الكفايات المستهدفة من تدريس اللغة العربية </a:t>
            </a:r>
            <a:r>
              <a:rPr lang="fr-FR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.</a:t>
            </a:r>
          </a:p>
          <a:p>
            <a:pPr algn="r" rtl="1" eaLnBrk="1" hangingPunct="1">
              <a:lnSpc>
                <a:spcPct val="90000"/>
              </a:lnSpc>
            </a:pPr>
            <a:r>
              <a:rPr lang="ar-MA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الكفايات والأهداف وراء تدريس اللغة العربية </a:t>
            </a:r>
            <a:r>
              <a:rPr lang="fr-FR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.</a:t>
            </a:r>
          </a:p>
          <a:p>
            <a:pPr algn="r" rtl="1" eaLnBrk="1" hangingPunct="1">
              <a:lnSpc>
                <a:spcPct val="90000"/>
              </a:lnSpc>
            </a:pPr>
            <a:r>
              <a:rPr lang="ar-MA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التنظيم البيداغوجي العام لبرنامج مادة اللغة العربية.</a:t>
            </a:r>
            <a:endParaRPr lang="fr-FR" dirty="0" smtClean="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pPr algn="r" rtl="1" eaLnBrk="1" hangingPunct="1">
              <a:lnSpc>
                <a:spcPct val="90000"/>
              </a:lnSpc>
            </a:pPr>
            <a:r>
              <a:rPr lang="ar-MA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الإطار العام لسير دروس مادة اللغة العربية</a:t>
            </a:r>
            <a:endParaRPr lang="fr-FR" dirty="0" smtClean="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pPr algn="r" rtl="1" eaLnBrk="1" hangingPunct="1">
              <a:lnSpc>
                <a:spcPct val="90000"/>
              </a:lnSpc>
            </a:pPr>
            <a:endParaRPr lang="fr-FR" dirty="0" smtClean="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pPr algn="r" rtl="1" eaLnBrk="1" hangingPunct="1">
              <a:lnSpc>
                <a:spcPct val="90000"/>
              </a:lnSpc>
            </a:pPr>
            <a:endParaRPr lang="fr-FR" u="sng" dirty="0" smtClean="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pPr algn="r" rtl="1" eaLnBrk="1" hangingPunct="1">
              <a:lnSpc>
                <a:spcPct val="90000"/>
              </a:lnSpc>
            </a:pPr>
            <a:endParaRPr lang="fr-FR" u="sng" dirty="0" smtClean="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pPr algn="r" rtl="1" eaLnBrk="1" hangingPunct="1">
              <a:lnSpc>
                <a:spcPct val="90000"/>
              </a:lnSpc>
            </a:pPr>
            <a:endParaRPr lang="fr-FR" dirty="0" smtClean="0">
              <a:solidFill>
                <a:srgbClr val="FF66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ar-MA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الإطار العام لسير دروس مادة اللغة العربية</a:t>
            </a:r>
            <a:endParaRPr lang="fr-F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>
              <a:buNone/>
            </a:pPr>
            <a:r>
              <a:rPr lang="ar-MA" dirty="0" smtClean="0"/>
              <a:t>1.الاستماع والتحدث</a:t>
            </a:r>
            <a:r>
              <a:rPr lang="fr-FR" dirty="0" smtClean="0"/>
              <a:t> (1/2)</a:t>
            </a:r>
          </a:p>
          <a:p>
            <a:pPr algn="r" rtl="1">
              <a:buNone/>
            </a:pPr>
            <a:endParaRPr lang="fr-FR" dirty="0" smtClean="0"/>
          </a:p>
          <a:p>
            <a:pPr algn="r" rtl="1">
              <a:buNone/>
            </a:pPr>
            <a:endParaRPr lang="fr-FR" dirty="0"/>
          </a:p>
        </p:txBody>
      </p:sp>
      <p:pic>
        <p:nvPicPr>
          <p:cNvPr id="4" name="Image 3"/>
          <p:cNvPicPr/>
          <p:nvPr/>
        </p:nvPicPr>
        <p:blipFill>
          <a:blip r:embed="rId2"/>
          <a:srcRect l="24972" t="11765" r="26863" b="11422"/>
          <a:stretch>
            <a:fillRect/>
          </a:stretch>
        </p:blipFill>
        <p:spPr bwMode="auto">
          <a:xfrm>
            <a:off x="1000100" y="2071678"/>
            <a:ext cx="5643602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</p:nvPr>
        </p:nvGraphicFramePr>
        <p:xfrm>
          <a:off x="1279525" y="1600200"/>
          <a:ext cx="52578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ar-MA" dirty="0" smtClean="0"/>
              <a:t>التعبير في السنة الثالثة يعتبر إحدى فقرات النص الوظيفي </a:t>
            </a:r>
            <a:r>
              <a:rPr lang="ar-MA" dirty="0" err="1" smtClean="0"/>
              <a:t>و</a:t>
            </a:r>
            <a:r>
              <a:rPr lang="ar-MA" dirty="0" smtClean="0"/>
              <a:t> يتم عبر 3عمليات منهجية:</a:t>
            </a:r>
          </a:p>
          <a:p>
            <a:pPr algn="r" rtl="1"/>
            <a:r>
              <a:rPr lang="ar-MA" dirty="0" smtClean="0"/>
              <a:t>تحديد المتحكمات</a:t>
            </a:r>
          </a:p>
          <a:p>
            <a:pPr algn="r" rtl="1"/>
            <a:r>
              <a:rPr lang="ar-MA" dirty="0" smtClean="0"/>
              <a:t>استعمالها</a:t>
            </a:r>
          </a:p>
          <a:p>
            <a:pPr algn="r" rtl="1"/>
            <a:r>
              <a:rPr lang="ar-MA" dirty="0" smtClean="0"/>
              <a:t>إغناؤها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>
              <a:buNone/>
            </a:pPr>
            <a:r>
              <a:rPr lang="ar-MA" dirty="0" smtClean="0"/>
              <a:t>2.القراءة</a:t>
            </a:r>
            <a:endParaRPr lang="fr-FR" dirty="0" smtClean="0"/>
          </a:p>
          <a:p>
            <a:pPr algn="r" rtl="1">
              <a:buNone/>
            </a:pPr>
            <a:r>
              <a:rPr lang="ar-MA" dirty="0" smtClean="0"/>
              <a:t>السنة 1 </a:t>
            </a:r>
            <a:r>
              <a:rPr lang="ar-MA" dirty="0" err="1" smtClean="0"/>
              <a:t>و</a:t>
            </a:r>
            <a:r>
              <a:rPr lang="ar-MA" dirty="0" smtClean="0"/>
              <a:t> 2</a:t>
            </a:r>
            <a:endParaRPr lang="fr-FR" dirty="0" smtClean="0"/>
          </a:p>
          <a:p>
            <a:pPr algn="r" rtl="1">
              <a:buNone/>
            </a:pPr>
            <a:endParaRPr lang="fr-FR" dirty="0" smtClean="0"/>
          </a:p>
          <a:p>
            <a:pPr algn="r" rtl="1">
              <a:buNone/>
            </a:pPr>
            <a:endParaRPr lang="fr-FR" dirty="0" smtClean="0"/>
          </a:p>
          <a:p>
            <a:pPr algn="r" rtl="1">
              <a:buNone/>
            </a:pPr>
            <a:endParaRPr lang="fr-FR" dirty="0"/>
          </a:p>
        </p:txBody>
      </p:sp>
      <p:pic>
        <p:nvPicPr>
          <p:cNvPr id="4" name="Image 3"/>
          <p:cNvPicPr/>
          <p:nvPr/>
        </p:nvPicPr>
        <p:blipFill>
          <a:blip r:embed="rId2"/>
          <a:srcRect l="28447" t="36471" r="29847" b="25563"/>
          <a:stretch>
            <a:fillRect/>
          </a:stretch>
        </p:blipFill>
        <p:spPr bwMode="auto">
          <a:xfrm>
            <a:off x="1857356" y="2643182"/>
            <a:ext cx="4643470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ar-MA" dirty="0" smtClean="0"/>
              <a:t>السنة </a:t>
            </a:r>
            <a:r>
              <a:rPr lang="fr-FR" dirty="0" smtClean="0"/>
              <a:t>3</a:t>
            </a:r>
          </a:p>
          <a:p>
            <a:pPr algn="r" rtl="1">
              <a:buNone/>
            </a:pPr>
            <a:r>
              <a:rPr lang="ar-MA" dirty="0" smtClean="0"/>
              <a:t>أنواعها</a:t>
            </a:r>
            <a:r>
              <a:rPr lang="fr-FR" dirty="0" smtClean="0"/>
              <a:t> :</a:t>
            </a:r>
            <a:endParaRPr lang="ar-MA" dirty="0" smtClean="0"/>
          </a:p>
          <a:p>
            <a:pPr algn="r" rtl="1">
              <a:buFont typeface="Wingdings" pitchFamily="2" charset="2"/>
              <a:buChar char="ü"/>
            </a:pPr>
            <a:r>
              <a:rPr lang="ar-MA" dirty="0" smtClean="0"/>
              <a:t>وظيفية</a:t>
            </a:r>
          </a:p>
          <a:p>
            <a:pPr algn="r" rtl="1">
              <a:buFont typeface="Wingdings" pitchFamily="2" charset="2"/>
              <a:buChar char="ü"/>
            </a:pPr>
            <a:r>
              <a:rPr lang="ar-MA" dirty="0" smtClean="0"/>
              <a:t>مكملة</a:t>
            </a:r>
          </a:p>
          <a:p>
            <a:pPr algn="r" rtl="1">
              <a:buFont typeface="Wingdings" pitchFamily="2" charset="2"/>
              <a:buChar char="ü"/>
            </a:pPr>
            <a:r>
              <a:rPr lang="ar-MA" dirty="0" smtClean="0"/>
              <a:t>شعرية</a:t>
            </a:r>
            <a:endParaRPr lang="fr-FR" dirty="0" smtClean="0"/>
          </a:p>
          <a:p>
            <a:pPr algn="r" rtl="1"/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Espace réservé du contenu 3"/>
          <p:cNvPicPr>
            <a:picLocks noGrp="1"/>
          </p:cNvPicPr>
          <p:nvPr>
            <p:ph idx="1"/>
          </p:nvPr>
        </p:nvPicPr>
        <p:blipFill>
          <a:blip r:embed="rId2"/>
          <a:srcRect l="23967" t="43235" r="25411" b="41177"/>
          <a:stretch>
            <a:fillRect/>
          </a:stretch>
        </p:blipFill>
        <p:spPr bwMode="auto">
          <a:xfrm>
            <a:off x="1071538" y="2000240"/>
            <a:ext cx="5857916" cy="1521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ar-MA" dirty="0" smtClean="0"/>
              <a:t>السنة</a:t>
            </a:r>
            <a:r>
              <a:rPr lang="fr-FR" dirty="0" smtClean="0"/>
              <a:t>4 </a:t>
            </a:r>
          </a:p>
          <a:p>
            <a:pPr algn="r" rtl="1">
              <a:buNone/>
            </a:pPr>
            <a:r>
              <a:rPr lang="ar-MA" dirty="0" smtClean="0"/>
              <a:t>أنواعها</a:t>
            </a:r>
          </a:p>
          <a:p>
            <a:pPr algn="r" rtl="1">
              <a:buFont typeface="Wingdings" pitchFamily="2" charset="2"/>
              <a:buChar char="ü"/>
            </a:pPr>
            <a:r>
              <a:rPr lang="ar-MA" dirty="0" smtClean="0"/>
              <a:t>وظيفية</a:t>
            </a:r>
          </a:p>
          <a:p>
            <a:pPr algn="r" rtl="1">
              <a:buFont typeface="Wingdings" pitchFamily="2" charset="2"/>
              <a:buChar char="ü"/>
            </a:pPr>
            <a:r>
              <a:rPr lang="ar-MA" dirty="0" smtClean="0"/>
              <a:t>مسترسلة </a:t>
            </a:r>
            <a:endParaRPr lang="fr-FR" dirty="0" smtClean="0"/>
          </a:p>
          <a:p>
            <a:pPr algn="r" rtl="1">
              <a:buFont typeface="Wingdings" pitchFamily="2" charset="2"/>
              <a:buChar char="ü"/>
            </a:pPr>
            <a:r>
              <a:rPr lang="ar-MA" dirty="0" smtClean="0"/>
              <a:t>شعرية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Espace réservé du contenu 5"/>
          <p:cNvPicPr>
            <a:picLocks noGrp="1"/>
          </p:cNvPicPr>
          <p:nvPr>
            <p:ph idx="1"/>
          </p:nvPr>
        </p:nvPicPr>
        <p:blipFill>
          <a:blip r:embed="rId2"/>
          <a:srcRect l="24132" t="39706" r="25411" b="44412"/>
          <a:stretch>
            <a:fillRect/>
          </a:stretch>
        </p:blipFill>
        <p:spPr bwMode="auto">
          <a:xfrm>
            <a:off x="1142976" y="2500306"/>
            <a:ext cx="6043618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ar-MA" dirty="0" smtClean="0"/>
              <a:t>السنة</a:t>
            </a:r>
            <a:r>
              <a:rPr lang="fr-FR" dirty="0" smtClean="0"/>
              <a:t>5 /6 </a:t>
            </a:r>
          </a:p>
          <a:p>
            <a:pPr algn="r" rtl="1">
              <a:buNone/>
            </a:pPr>
            <a:r>
              <a:rPr lang="ar-MA" dirty="0" smtClean="0"/>
              <a:t>أنواعها</a:t>
            </a:r>
          </a:p>
          <a:p>
            <a:pPr algn="r" rtl="1">
              <a:buFont typeface="Wingdings" pitchFamily="2" charset="2"/>
              <a:buChar char="ü"/>
            </a:pPr>
            <a:r>
              <a:rPr lang="ar-MA" dirty="0" smtClean="0"/>
              <a:t>وظيفية</a:t>
            </a:r>
          </a:p>
          <a:p>
            <a:pPr algn="r" rtl="1">
              <a:buFont typeface="Wingdings" pitchFamily="2" charset="2"/>
              <a:buChar char="ü"/>
            </a:pPr>
            <a:r>
              <a:rPr lang="ar-MA" dirty="0" smtClean="0"/>
              <a:t>مسترسلة </a:t>
            </a:r>
            <a:endParaRPr lang="fr-FR" dirty="0" smtClean="0"/>
          </a:p>
          <a:p>
            <a:pPr algn="r" rtl="1">
              <a:buFont typeface="Wingdings" pitchFamily="2" charset="2"/>
              <a:buChar char="ü"/>
            </a:pPr>
            <a:r>
              <a:rPr lang="ar-MA" dirty="0" smtClean="0"/>
              <a:t>أدبية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Espace réservé du contenu 3"/>
          <p:cNvPicPr>
            <a:picLocks noGrp="1"/>
          </p:cNvPicPr>
          <p:nvPr>
            <p:ph idx="1"/>
          </p:nvPr>
        </p:nvPicPr>
        <p:blipFill>
          <a:blip r:embed="rId2"/>
          <a:srcRect l="23154" t="20882" r="23593" b="62309"/>
          <a:stretch>
            <a:fillRect/>
          </a:stretch>
        </p:blipFill>
        <p:spPr bwMode="auto">
          <a:xfrm>
            <a:off x="963601" y="1857364"/>
            <a:ext cx="5894415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rtl="1" eaLnBrk="1" hangingPunct="1"/>
            <a:r>
              <a:rPr lang="ar-MA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اعتبارات عامة ومبادئ أساسية</a:t>
            </a:r>
            <a:endParaRPr lang="fr-FR" dirty="0" smtClean="0"/>
          </a:p>
        </p:txBody>
      </p:sp>
      <p:graphicFrame>
        <p:nvGraphicFramePr>
          <p:cNvPr id="7" name="Diagramme 6"/>
          <p:cNvGraphicFramePr/>
          <p:nvPr/>
        </p:nvGraphicFramePr>
        <p:xfrm>
          <a:off x="1071538" y="1412875"/>
          <a:ext cx="5668963" cy="4713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ar-MA" dirty="0" smtClean="0"/>
              <a:t>الكتابة</a:t>
            </a:r>
            <a:endParaRPr lang="fr-FR" dirty="0" smtClean="0"/>
          </a:p>
          <a:p>
            <a:pPr algn="r" rtl="1"/>
            <a:endParaRPr lang="fr-FR" dirty="0"/>
          </a:p>
        </p:txBody>
      </p:sp>
      <p:pic>
        <p:nvPicPr>
          <p:cNvPr id="4" name="Image 3"/>
          <p:cNvPicPr/>
          <p:nvPr/>
        </p:nvPicPr>
        <p:blipFill>
          <a:blip r:embed="rId2"/>
          <a:srcRect l="24477" t="27353" r="23924" b="19243"/>
          <a:stretch>
            <a:fillRect/>
          </a:stretch>
        </p:blipFill>
        <p:spPr bwMode="auto">
          <a:xfrm>
            <a:off x="1000100" y="2000240"/>
            <a:ext cx="5715040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Espace réservé du contenu 5"/>
          <p:cNvPicPr>
            <a:picLocks noGrp="1"/>
          </p:cNvPicPr>
          <p:nvPr>
            <p:ph idx="1"/>
          </p:nvPr>
        </p:nvPicPr>
        <p:blipFill>
          <a:blip r:embed="rId2"/>
          <a:srcRect l="25785" t="15588" r="27395" b="31765"/>
          <a:stretch>
            <a:fillRect/>
          </a:stretch>
        </p:blipFill>
        <p:spPr bwMode="auto">
          <a:xfrm>
            <a:off x="1279525" y="2201197"/>
            <a:ext cx="5257800" cy="3323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ce réservé du contenu 3"/>
          <p:cNvPicPr>
            <a:picLocks noGrp="1"/>
          </p:cNvPicPr>
          <p:nvPr>
            <p:ph idx="1"/>
          </p:nvPr>
        </p:nvPicPr>
        <p:blipFill>
          <a:blip r:embed="rId2"/>
          <a:srcRect l="26446" t="30294" r="27726" b="22059"/>
          <a:stretch>
            <a:fillRect/>
          </a:stretch>
        </p:blipFill>
        <p:spPr bwMode="auto">
          <a:xfrm>
            <a:off x="1071538" y="1928803"/>
            <a:ext cx="5465787" cy="3471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>
              <a:buNone/>
            </a:pPr>
            <a:r>
              <a:rPr lang="ar-MA" dirty="0" smtClean="0"/>
              <a:t>يتم تدبير أنشطة الخط في 3 مراحل</a:t>
            </a:r>
            <a:r>
              <a:rPr lang="fr-FR" dirty="0" smtClean="0"/>
              <a:t>:</a:t>
            </a:r>
            <a:endParaRPr lang="ar-MA" dirty="0" smtClean="0"/>
          </a:p>
          <a:p>
            <a:pPr algn="r" rtl="1"/>
            <a:r>
              <a:rPr lang="ar-MA" dirty="0" smtClean="0"/>
              <a:t>التمهيد </a:t>
            </a:r>
          </a:p>
          <a:p>
            <a:pPr algn="r" rtl="1"/>
            <a:r>
              <a:rPr lang="ar-MA" dirty="0" smtClean="0"/>
              <a:t>التدريب </a:t>
            </a:r>
          </a:p>
          <a:p>
            <a:pPr algn="r" rtl="1"/>
            <a:r>
              <a:rPr lang="ar-MA" dirty="0" smtClean="0"/>
              <a:t>استعمال الكراسة</a:t>
            </a:r>
            <a:endParaRPr lang="fr-FR" dirty="0" smtClean="0"/>
          </a:p>
          <a:p>
            <a:pPr algn="r" rtl="1">
              <a:buNone/>
            </a:pPr>
            <a:r>
              <a:rPr lang="ar-MA" dirty="0" smtClean="0"/>
              <a:t>يتم تدبير أنشطة الخط في 3 مراحل</a:t>
            </a:r>
            <a:endParaRPr lang="fr-FR" dirty="0" smtClean="0"/>
          </a:p>
          <a:p>
            <a:pPr algn="r" rtl="1"/>
            <a:r>
              <a:rPr lang="ar-MA" dirty="0" smtClean="0"/>
              <a:t>التمهيد </a:t>
            </a:r>
          </a:p>
          <a:p>
            <a:pPr algn="r" rtl="1"/>
            <a:r>
              <a:rPr lang="ar-MA" dirty="0" smtClean="0"/>
              <a:t>التدريب </a:t>
            </a:r>
          </a:p>
          <a:p>
            <a:pPr algn="r" rtl="1"/>
            <a:r>
              <a:rPr lang="ar-MA" dirty="0" smtClean="0"/>
              <a:t>التطبيق</a:t>
            </a:r>
            <a:endParaRPr lang="fr-FR" dirty="0" smtClean="0"/>
          </a:p>
          <a:p>
            <a:pPr algn="r" rtl="1"/>
            <a:endParaRPr lang="fr-FR" dirty="0" smtClean="0"/>
          </a:p>
          <a:p>
            <a:pPr algn="r" rtl="1">
              <a:buNone/>
            </a:pPr>
            <a:endParaRPr lang="fr-FR" dirty="0" smtClean="0"/>
          </a:p>
          <a:p>
            <a:pPr algn="r" rtl="1"/>
            <a:endParaRPr lang="fr-FR" dirty="0" smtClean="0"/>
          </a:p>
          <a:p>
            <a:pPr algn="r" rtl="1"/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ar-MA" dirty="0" smtClean="0"/>
              <a:t>الإملاء في المستوى 3 </a:t>
            </a:r>
            <a:r>
              <a:rPr lang="ar-MA" dirty="0" err="1" smtClean="0"/>
              <a:t>و</a:t>
            </a:r>
            <a:r>
              <a:rPr lang="ar-MA" dirty="0" smtClean="0"/>
              <a:t> 4 </a:t>
            </a:r>
          </a:p>
          <a:p>
            <a:pPr algn="r" rtl="1">
              <a:buNone/>
            </a:pPr>
            <a:r>
              <a:rPr lang="ar-MA" dirty="0" smtClean="0"/>
              <a:t>تقدم ظاهرة في الأسبوع الأول </a:t>
            </a:r>
            <a:r>
              <a:rPr lang="ar-MA" dirty="0" err="1" smtClean="0"/>
              <a:t>و</a:t>
            </a:r>
            <a:r>
              <a:rPr lang="ar-MA" dirty="0" smtClean="0"/>
              <a:t> ينجز نص تطبيقي لها في الأسبوع الثاني.</a:t>
            </a:r>
            <a:endParaRPr lang="fr-FR" dirty="0" smtClean="0"/>
          </a:p>
          <a:p>
            <a:pPr algn="r" rtl="1"/>
            <a:r>
              <a:rPr lang="ar-MA" dirty="0" smtClean="0"/>
              <a:t>الإملاء في المستوى</a:t>
            </a:r>
            <a:r>
              <a:rPr lang="fr-FR" dirty="0" smtClean="0"/>
              <a:t> 5 / 6 </a:t>
            </a:r>
            <a:endParaRPr lang="ar-MA" dirty="0" smtClean="0"/>
          </a:p>
          <a:p>
            <a:pPr algn="r" rtl="1">
              <a:buNone/>
            </a:pPr>
            <a:r>
              <a:rPr lang="ar-MA" dirty="0" smtClean="0"/>
              <a:t>تقدم حصة واحدة كل وحدة تتضمن ظاهرة واحدة دراسة وتطبيقا </a:t>
            </a:r>
          </a:p>
          <a:p>
            <a:pPr algn="r" rtl="1"/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ar-MA" dirty="0" smtClean="0"/>
              <a:t>الظواهر والبنيات التركيبية والصرفية</a:t>
            </a:r>
            <a:endParaRPr lang="fr-FR" dirty="0" smtClean="0"/>
          </a:p>
          <a:p>
            <a:pPr algn="r" rtl="1">
              <a:buNone/>
            </a:pPr>
            <a:r>
              <a:rPr lang="ar-MA" sz="2000" dirty="0" smtClean="0"/>
              <a:t>الظواهر والبنيات التركيبية والصرفية تقدم بطريقة ضمنية </a:t>
            </a:r>
            <a:r>
              <a:rPr lang="ar-MA" sz="2000" dirty="0" err="1" smtClean="0"/>
              <a:t>و</a:t>
            </a:r>
            <a:r>
              <a:rPr lang="ar-MA" sz="2000" dirty="0" smtClean="0"/>
              <a:t> مندمجة في السنوات الأولى</a:t>
            </a:r>
            <a:endParaRPr lang="fr-FR" sz="2000" dirty="0" smtClean="0"/>
          </a:p>
          <a:p>
            <a:pPr algn="r" rtl="1"/>
            <a:r>
              <a:rPr lang="ar-MA" dirty="0" smtClean="0"/>
              <a:t>السنوات 3.4.5.6</a:t>
            </a:r>
          </a:p>
          <a:p>
            <a:pPr algn="r" rtl="1">
              <a:buNone/>
            </a:pPr>
            <a:r>
              <a:rPr lang="ar-MA" sz="2000" dirty="0" smtClean="0"/>
              <a:t>تقدم ظاهرتان لغويتان في كل وحدة خلال الأسبوع الأول </a:t>
            </a:r>
            <a:r>
              <a:rPr lang="ar-MA" sz="2000" dirty="0" err="1" smtClean="0"/>
              <a:t>و</a:t>
            </a:r>
            <a:r>
              <a:rPr lang="ar-MA" sz="2000" dirty="0" smtClean="0"/>
              <a:t> الثاني</a:t>
            </a:r>
          </a:p>
          <a:p>
            <a:pPr algn="r" rtl="1">
              <a:buNone/>
            </a:pPr>
            <a:r>
              <a:rPr lang="ar-MA" sz="2000" dirty="0" smtClean="0"/>
              <a:t>الشكل والتطبيقات الكتابية تبدأ في المستوى 3 في الوحدات 7 </a:t>
            </a:r>
            <a:r>
              <a:rPr lang="ar-MA" sz="2000" dirty="0" err="1" smtClean="0"/>
              <a:t>و</a:t>
            </a:r>
            <a:r>
              <a:rPr lang="ar-MA" sz="2000" dirty="0" smtClean="0"/>
              <a:t> 8 للاستئناس والتهييء</a:t>
            </a:r>
          </a:p>
          <a:p>
            <a:pPr algn="r" rtl="1">
              <a:buNone/>
            </a:pPr>
            <a:r>
              <a:rPr lang="ar-MA" sz="2000" dirty="0" smtClean="0"/>
              <a:t>و يشرع في تقديمها كحصص قائمة في المستوى الرابع </a:t>
            </a:r>
            <a:r>
              <a:rPr lang="ar-MA" sz="2000" dirty="0" err="1" smtClean="0"/>
              <a:t>و</a:t>
            </a:r>
            <a:r>
              <a:rPr lang="ar-MA" sz="2000" dirty="0" smtClean="0"/>
              <a:t> الخامس والسادس</a:t>
            </a:r>
            <a:endParaRPr lang="fr-FR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>
              <a:buNone/>
            </a:pPr>
            <a:r>
              <a:rPr lang="ar-MA" dirty="0" smtClean="0"/>
              <a:t>الإنشاء</a:t>
            </a:r>
            <a:endParaRPr lang="ar-MA" sz="2000" dirty="0" smtClean="0"/>
          </a:p>
          <a:p>
            <a:pPr algn="r" rtl="1">
              <a:buNone/>
            </a:pPr>
            <a:r>
              <a:rPr lang="ar-MA" sz="2000" dirty="0" smtClean="0"/>
              <a:t>يعالج موضوع إنشائي في كل وحدة في أربع حصص </a:t>
            </a:r>
          </a:p>
          <a:p>
            <a:pPr algn="r" rtl="1">
              <a:buFont typeface="Wingdings" pitchFamily="2" charset="2"/>
              <a:buChar char="q"/>
            </a:pPr>
            <a:r>
              <a:rPr lang="ar-MA" sz="2000" dirty="0" smtClean="0"/>
              <a:t>الإعداد</a:t>
            </a:r>
          </a:p>
          <a:p>
            <a:pPr algn="r" rtl="1">
              <a:buFont typeface="Wingdings" pitchFamily="2" charset="2"/>
              <a:buChar char="q"/>
            </a:pPr>
            <a:r>
              <a:rPr lang="ar-MA" sz="2000" dirty="0" smtClean="0"/>
              <a:t>الإنجاز</a:t>
            </a:r>
          </a:p>
          <a:p>
            <a:pPr algn="r" rtl="1">
              <a:buFont typeface="Wingdings" pitchFamily="2" charset="2"/>
              <a:buChar char="q"/>
            </a:pPr>
            <a:r>
              <a:rPr lang="ar-MA" sz="2000" dirty="0" smtClean="0"/>
              <a:t>التصحيح </a:t>
            </a:r>
          </a:p>
          <a:p>
            <a:pPr algn="r" rtl="1">
              <a:buFont typeface="Wingdings" pitchFamily="2" charset="2"/>
              <a:buChar char="q"/>
            </a:pPr>
            <a:r>
              <a:rPr lang="ar-MA" sz="2000" dirty="0" smtClean="0"/>
              <a:t>التتبع</a:t>
            </a:r>
            <a:endParaRPr lang="fr-FR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ar-MA" dirty="0" smtClean="0"/>
              <a:t>تخطيط المادة</a:t>
            </a:r>
            <a:endParaRPr lang="fr-FR" dirty="0" smtClean="0"/>
          </a:p>
          <a:p>
            <a:pPr algn="r" rtl="1"/>
            <a:endParaRPr lang="ar-MA" dirty="0" smtClean="0"/>
          </a:p>
          <a:p>
            <a:pPr algn="r" rtl="1"/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Espace réservé du contenu 3"/>
          <p:cNvPicPr>
            <a:picLocks noGrp="1"/>
          </p:cNvPicPr>
          <p:nvPr>
            <p:ph idx="1"/>
          </p:nvPr>
        </p:nvPicPr>
        <p:blipFill>
          <a:blip r:embed="rId2"/>
          <a:srcRect l="29587" t="17647" r="31692" b="14118"/>
          <a:stretch>
            <a:fillRect/>
          </a:stretch>
        </p:blipFill>
        <p:spPr bwMode="auto">
          <a:xfrm>
            <a:off x="1624352" y="1571612"/>
            <a:ext cx="5162225" cy="4554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ce réservé du contenu 4"/>
          <p:cNvPicPr>
            <a:picLocks noGrp="1"/>
          </p:cNvPicPr>
          <p:nvPr>
            <p:ph idx="1"/>
          </p:nvPr>
        </p:nvPicPr>
        <p:blipFill>
          <a:blip r:embed="rId2"/>
          <a:srcRect l="36032" t="27059" r="37643" b="15000"/>
          <a:stretch>
            <a:fillRect/>
          </a:stretch>
        </p:blipFill>
        <p:spPr bwMode="auto">
          <a:xfrm>
            <a:off x="1714480" y="642918"/>
            <a:ext cx="4639631" cy="5715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ar-MA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اعتبارات عامة ومبادئ أساسية</a:t>
            </a:r>
            <a:r>
              <a:rPr lang="ar-SA" dirty="0" smtClean="0"/>
              <a:t>	</a:t>
            </a:r>
            <a:endParaRPr lang="fr-FR" dirty="0" smtClean="0"/>
          </a:p>
        </p:txBody>
      </p:sp>
      <p:graphicFrame>
        <p:nvGraphicFramePr>
          <p:cNvPr id="7" name="Diagramme 6"/>
          <p:cNvGraphicFramePr/>
          <p:nvPr/>
        </p:nvGraphicFramePr>
        <p:xfrm>
          <a:off x="1357290" y="1357298"/>
          <a:ext cx="5429288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ar-MA" dirty="0" smtClean="0"/>
              <a:t>الأطر المرجعية للامتحان</a:t>
            </a:r>
            <a:endParaRPr lang="fr-FR" dirty="0"/>
          </a:p>
        </p:txBody>
      </p:sp>
      <p:pic>
        <p:nvPicPr>
          <p:cNvPr id="4" name="Espace réservé du contenu 3"/>
          <p:cNvPicPr>
            <a:picLocks noGrp="1"/>
          </p:cNvPicPr>
          <p:nvPr>
            <p:ph idx="1"/>
          </p:nvPr>
        </p:nvPicPr>
        <p:blipFill>
          <a:blip r:embed="rId2"/>
          <a:srcRect l="18191" t="11765" r="14668" b="4955"/>
          <a:stretch>
            <a:fillRect/>
          </a:stretch>
        </p:blipFill>
        <p:spPr bwMode="auto">
          <a:xfrm>
            <a:off x="1071538" y="1785926"/>
            <a:ext cx="6715172" cy="3910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Espace réservé du contenu 3"/>
          <p:cNvPicPr>
            <a:picLocks noGrp="1"/>
          </p:cNvPicPr>
          <p:nvPr>
            <p:ph idx="1"/>
          </p:nvPr>
        </p:nvPicPr>
        <p:blipFill>
          <a:blip r:embed="rId2"/>
          <a:srcRect l="19514" t="12647" r="17312" b="5822"/>
          <a:stretch>
            <a:fillRect/>
          </a:stretch>
        </p:blipFill>
        <p:spPr bwMode="auto">
          <a:xfrm>
            <a:off x="1279524" y="1214422"/>
            <a:ext cx="6578623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Espace réservé du contenu 3"/>
          <p:cNvPicPr>
            <a:picLocks noGrp="1"/>
          </p:cNvPicPr>
          <p:nvPr>
            <p:ph idx="1"/>
          </p:nvPr>
        </p:nvPicPr>
        <p:blipFill>
          <a:blip r:embed="rId2"/>
          <a:srcRect l="19680" t="10882" r="17312" b="7012"/>
          <a:stretch>
            <a:fillRect/>
          </a:stretch>
        </p:blipFill>
        <p:spPr bwMode="auto">
          <a:xfrm>
            <a:off x="1279524" y="1142984"/>
            <a:ext cx="5935681" cy="46462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Espace réservé du contenu 3"/>
          <p:cNvPicPr>
            <a:picLocks noGrp="1"/>
          </p:cNvPicPr>
          <p:nvPr>
            <p:ph idx="1"/>
          </p:nvPr>
        </p:nvPicPr>
        <p:blipFill>
          <a:blip r:embed="rId2"/>
          <a:srcRect l="19173" t="11176" r="17478" b="5882"/>
          <a:stretch>
            <a:fillRect/>
          </a:stretch>
        </p:blipFill>
        <p:spPr bwMode="auto">
          <a:xfrm>
            <a:off x="1279524" y="571480"/>
            <a:ext cx="5864244" cy="5226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/>
          <p:nvPr/>
        </p:nvPicPr>
        <p:blipFill>
          <a:blip r:embed="rId2"/>
          <a:srcRect l="24132" t="35000" r="37356" b="17647"/>
          <a:stretch>
            <a:fillRect/>
          </a:stretch>
        </p:blipFill>
        <p:spPr bwMode="auto">
          <a:xfrm>
            <a:off x="1462074" y="1928802"/>
            <a:ext cx="4824438" cy="248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1279525" y="911212"/>
            <a:ext cx="7086600" cy="731838"/>
          </a:xfrm>
        </p:spPr>
        <p:txBody>
          <a:bodyPr/>
          <a:lstStyle/>
          <a:p>
            <a:pPr algn="ctr" rtl="1" eaLnBrk="1" hangingPunct="1"/>
            <a:r>
              <a:rPr lang="ar-SA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أبعاد الكفايات المستهدفة من تدريس اللغة العربية </a:t>
            </a:r>
            <a:r>
              <a:rPr lang="fr-FR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/>
            </a:r>
            <a:br>
              <a:rPr lang="fr-FR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</a:br>
            <a:r>
              <a:rPr lang="ar-SA" dirty="0" smtClean="0"/>
              <a:t>	</a:t>
            </a:r>
            <a:endParaRPr lang="fr-FR" dirty="0" smtClean="0"/>
          </a:p>
        </p:txBody>
      </p:sp>
      <p:graphicFrame>
        <p:nvGraphicFramePr>
          <p:cNvPr id="7" name="Diagramme 6"/>
          <p:cNvGraphicFramePr/>
          <p:nvPr/>
        </p:nvGraphicFramePr>
        <p:xfrm>
          <a:off x="1279525" y="1600200"/>
          <a:ext cx="52578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148" name="AutoShape 4">
            <a:hlinkClick r:id="" action="ppaction://hlinkshowjump?jump=previousslide"/>
          </p:cNvPr>
          <p:cNvSpPr>
            <a:spLocks noChangeArrowheads="1"/>
          </p:cNvSpPr>
          <p:nvPr/>
        </p:nvSpPr>
        <p:spPr bwMode="auto">
          <a:xfrm>
            <a:off x="5364163" y="6021388"/>
            <a:ext cx="576262" cy="358775"/>
          </a:xfrm>
          <a:prstGeom prst="rightArrow">
            <a:avLst>
              <a:gd name="adj1" fmla="val 50000"/>
              <a:gd name="adj2" fmla="val 4015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  <p:sp>
        <p:nvSpPr>
          <p:cNvPr id="6149" name="AutoShape 5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2843213" y="6021388"/>
            <a:ext cx="574675" cy="360362"/>
          </a:xfrm>
          <a:prstGeom prst="leftArrow">
            <a:avLst>
              <a:gd name="adj1" fmla="val 50000"/>
              <a:gd name="adj2" fmla="val 3986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  <p:sp>
        <p:nvSpPr>
          <p:cNvPr id="6150" name="WordArt 6" descr="رخام أبيض">
            <a:hlinkClick r:id="" action="ppaction://hlinkshowjump?jump=firstslide"/>
          </p:cNvPr>
          <p:cNvSpPr>
            <a:spLocks noChangeArrowheads="1" noChangeShapeType="1" noTextEdit="1"/>
          </p:cNvSpPr>
          <p:nvPr/>
        </p:nvSpPr>
        <p:spPr bwMode="auto">
          <a:xfrm>
            <a:off x="3924300" y="5949950"/>
            <a:ext cx="1008063" cy="285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 rtl="1"/>
            <a:r>
              <a:rPr lang="ar-MA" sz="1600" kern="10">
                <a:ln w="9525">
                  <a:round/>
                  <a:headEnd/>
                  <a:tailEnd/>
                </a:ln>
                <a:blipFill dpi="0" rotWithShape="0">
                  <a:blip r:embed="rId7"/>
                  <a:srcRect/>
                  <a:tile tx="0" ty="0" sx="100000" sy="100000" flip="none" algn="tl"/>
                </a:blipFill>
                <a:latin typeface="+mn-cs"/>
                <a:ea typeface="+mn-cs"/>
                <a:cs typeface="+mn-cs"/>
              </a:rPr>
              <a:t>الرئيسية</a:t>
            </a:r>
            <a:endParaRPr lang="fr-FR" sz="1600" kern="10">
              <a:ln w="9525">
                <a:round/>
                <a:headEnd/>
                <a:tailEnd/>
              </a:ln>
              <a:blipFill dpi="0" rotWithShape="0">
                <a:blip r:embed="rId7"/>
                <a:srcRect/>
                <a:tile tx="0" ty="0" sx="100000" sy="100000" flip="none" algn="tl"/>
              </a:blipFill>
              <a:latin typeface="+mn-cs"/>
              <a:ea typeface="+mn-cs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rtl="1" eaLnBrk="1" hangingPunct="1"/>
            <a:r>
              <a:rPr lang="ar-MA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الكفايات والأهداف وراء تدريس اللغة العربية </a:t>
            </a:r>
            <a:r>
              <a:rPr lang="fr-FR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/>
            </a:r>
            <a:br>
              <a:rPr lang="fr-FR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</a:br>
            <a:endParaRPr lang="fr-FR" dirty="0" smtClean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r" rtl="1" eaLnBrk="1" hangingPunct="1"/>
            <a:r>
              <a:rPr lang="ar-MA" sz="2400" b="1" u="sng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الكفايات </a:t>
            </a:r>
            <a:r>
              <a:rPr lang="ar-MA" sz="2400" b="1" u="sng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الاستراتيجية</a:t>
            </a:r>
            <a:r>
              <a:rPr lang="ar-MA" sz="2400" b="1" u="sng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:</a:t>
            </a:r>
            <a:r>
              <a:rPr lang="ar-MA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وتستوجب معرفة الذات، </a:t>
            </a:r>
            <a:r>
              <a:rPr lang="ar-MA" sz="24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والتموقع</a:t>
            </a:r>
            <a:r>
              <a:rPr lang="ar-MA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في الزمان والمكان، </a:t>
            </a:r>
            <a:r>
              <a:rPr lang="ar-MA" sz="24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والتموقع</a:t>
            </a:r>
            <a:r>
              <a:rPr lang="ar-MA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بالنسبة للآخر وبالنسبة للمؤسسات الاجتماعية والتكيف معها ومع البيئة بصفة عامة، وتعديل المنتظرات والاتجاهات </a:t>
            </a:r>
            <a:r>
              <a:rPr lang="ar-MA" sz="24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والسلوكات</a:t>
            </a:r>
            <a:r>
              <a:rPr lang="ar-MA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الفردية وفق ما يفرضه تطور المعرفة والعقليات والمجتمع.</a:t>
            </a:r>
            <a:endParaRPr lang="fr-FR" sz="2400" dirty="0" smtClean="0"/>
          </a:p>
        </p:txBody>
      </p:sp>
      <p:sp>
        <p:nvSpPr>
          <p:cNvPr id="7172" name="AutoShape 4">
            <a:hlinkClick r:id="" action="ppaction://hlinkshowjump?jump=previousslide"/>
          </p:cNvPr>
          <p:cNvSpPr>
            <a:spLocks noChangeArrowheads="1"/>
          </p:cNvSpPr>
          <p:nvPr/>
        </p:nvSpPr>
        <p:spPr bwMode="auto">
          <a:xfrm>
            <a:off x="5364163" y="6021388"/>
            <a:ext cx="576262" cy="358775"/>
          </a:xfrm>
          <a:prstGeom prst="rightArrow">
            <a:avLst>
              <a:gd name="adj1" fmla="val 50000"/>
              <a:gd name="adj2" fmla="val 4015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  <p:sp>
        <p:nvSpPr>
          <p:cNvPr id="7173" name="AutoShape 5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2843213" y="6021388"/>
            <a:ext cx="574675" cy="360362"/>
          </a:xfrm>
          <a:prstGeom prst="leftArrow">
            <a:avLst>
              <a:gd name="adj1" fmla="val 50000"/>
              <a:gd name="adj2" fmla="val 3986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  <p:sp>
        <p:nvSpPr>
          <p:cNvPr id="7174" name="WordArt 6" descr="رخام أبيض">
            <a:hlinkClick r:id="" action="ppaction://hlinkshowjump?jump=firstslide"/>
          </p:cNvPr>
          <p:cNvSpPr>
            <a:spLocks noChangeArrowheads="1" noChangeShapeType="1" noTextEdit="1"/>
          </p:cNvSpPr>
          <p:nvPr/>
        </p:nvSpPr>
        <p:spPr bwMode="auto">
          <a:xfrm>
            <a:off x="3924300" y="5949950"/>
            <a:ext cx="1008063" cy="285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 rtl="1"/>
            <a:r>
              <a:rPr lang="ar-MA" sz="1600" kern="10">
                <a:ln w="9525"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latin typeface="+mn-cs"/>
                <a:ea typeface="+mn-cs"/>
                <a:cs typeface="+mn-cs"/>
              </a:rPr>
              <a:t>الرئيسية</a:t>
            </a:r>
            <a:endParaRPr lang="fr-FR" sz="1600" kern="10">
              <a:ln w="9525">
                <a:round/>
                <a:headEnd/>
                <a:tailEnd/>
              </a:ln>
              <a:blipFill dpi="0" rotWithShape="0">
                <a:blip r:embed="rId2"/>
                <a:srcRect/>
                <a:tile tx="0" ty="0" sx="100000" sy="100000" flip="none" algn="tl"/>
              </a:blipFill>
              <a:latin typeface="+mn-cs"/>
              <a:ea typeface="+mn-cs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286644" y="1428736"/>
            <a:ext cx="7697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MA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الكفايات</a:t>
            </a:r>
            <a:endParaRPr lang="fr-FR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hangingPunct="1"/>
            <a:r>
              <a:rPr lang="ar-MA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الكفايات والأهداف وراء تدريس اللغة العربية </a:t>
            </a:r>
            <a:r>
              <a:rPr lang="fr-FR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/>
            </a:r>
            <a:br>
              <a:rPr lang="fr-FR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</a:br>
            <a:endParaRPr lang="fr-FR" dirty="0" smtClean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ar-MA" sz="2400" b="1" u="sng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الكفايات التواصلية:</a:t>
            </a:r>
            <a:r>
              <a:rPr lang="ar-MA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التي يجب أن تؤدي إلى إتقان اللغة العربية وتخصيص الحيز المناسب للغة </a:t>
            </a:r>
            <a:r>
              <a:rPr lang="ar-MA" sz="24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الأمازيغية</a:t>
            </a:r>
            <a:r>
              <a:rPr lang="ar-MA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و التمكن من اللغات الأجنبية، </a:t>
            </a:r>
            <a:r>
              <a:rPr lang="ar-MA" sz="24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و</a:t>
            </a:r>
            <a:r>
              <a:rPr lang="ar-MA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التمكن من مختلف أنواع التواصل داخل المؤسسة التعليمية وخارجها والتمكن من مختلف أنواع الخطاب ( الأدبي، العلمي، الفني…)</a:t>
            </a:r>
          </a:p>
          <a:p>
            <a:pPr algn="r" rtl="1">
              <a:buNone/>
            </a:pPr>
            <a:endParaRPr lang="ar-MA" sz="2400" dirty="0"/>
          </a:p>
        </p:txBody>
      </p:sp>
      <p:sp>
        <p:nvSpPr>
          <p:cNvPr id="8196" name="AutoShape 4">
            <a:hlinkClick r:id="" action="ppaction://hlinkshowjump?jump=previousslide"/>
          </p:cNvPr>
          <p:cNvSpPr>
            <a:spLocks noChangeArrowheads="1"/>
          </p:cNvSpPr>
          <p:nvPr/>
        </p:nvSpPr>
        <p:spPr bwMode="auto">
          <a:xfrm>
            <a:off x="5364163" y="6021388"/>
            <a:ext cx="576262" cy="358775"/>
          </a:xfrm>
          <a:prstGeom prst="rightArrow">
            <a:avLst>
              <a:gd name="adj1" fmla="val 50000"/>
              <a:gd name="adj2" fmla="val 4015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  <p:sp>
        <p:nvSpPr>
          <p:cNvPr id="8197" name="AutoShape 5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2843213" y="6021388"/>
            <a:ext cx="574675" cy="360362"/>
          </a:xfrm>
          <a:prstGeom prst="leftArrow">
            <a:avLst>
              <a:gd name="adj1" fmla="val 50000"/>
              <a:gd name="adj2" fmla="val 3986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  <p:sp>
        <p:nvSpPr>
          <p:cNvPr id="8198" name="WordArt 6" descr="رخام أبيض">
            <a:hlinkClick r:id="" action="ppaction://hlinkshowjump?jump=firstslide"/>
          </p:cNvPr>
          <p:cNvSpPr>
            <a:spLocks noChangeArrowheads="1" noChangeShapeType="1" noTextEdit="1"/>
          </p:cNvSpPr>
          <p:nvPr/>
        </p:nvSpPr>
        <p:spPr bwMode="auto">
          <a:xfrm>
            <a:off x="3924300" y="5949950"/>
            <a:ext cx="1008063" cy="285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 rtl="1"/>
            <a:r>
              <a:rPr lang="ar-MA" sz="1600" kern="10">
                <a:ln w="9525"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latin typeface="+mn-cs"/>
                <a:ea typeface="+mn-cs"/>
                <a:cs typeface="+mn-cs"/>
              </a:rPr>
              <a:t>الرئيسية</a:t>
            </a:r>
            <a:endParaRPr lang="fr-FR" sz="1600" kern="10">
              <a:ln w="9525">
                <a:round/>
                <a:headEnd/>
                <a:tailEnd/>
              </a:ln>
              <a:blipFill dpi="0" rotWithShape="0">
                <a:blip r:embed="rId2"/>
                <a:srcRect/>
                <a:tile tx="0" ty="0" sx="100000" sy="100000" flip="none" algn="tl"/>
              </a:blipFill>
              <a:latin typeface="+mn-cs"/>
              <a:ea typeface="+mn-cs"/>
              <a:cs typeface="+mn-cs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383756" y="1500174"/>
            <a:ext cx="7697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MA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الكفايات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rtl="1" eaLnBrk="1" hangingPunct="1"/>
            <a:r>
              <a:rPr lang="ar-MA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الكفايات والأهداف وراء تدريس اللغة العربية</a:t>
            </a:r>
            <a:endParaRPr lang="fr-FR" dirty="0" smtClean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ar-MA" sz="2400" b="1" u="sng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الكفايات المنهجية</a:t>
            </a:r>
            <a:r>
              <a:rPr lang="ar-MA" sz="2400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:</a:t>
            </a:r>
            <a:r>
              <a:rPr lang="ar-MA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  <a:r>
              <a:rPr lang="ar-MA" sz="24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و</a:t>
            </a:r>
            <a:r>
              <a:rPr lang="ar-MA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تستهدف إكساب المتعلم منهجية للتفكير </a:t>
            </a:r>
            <a:r>
              <a:rPr lang="ar-MA" sz="24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و</a:t>
            </a:r>
            <a:r>
              <a:rPr lang="ar-MA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تطوير </a:t>
            </a:r>
            <a:r>
              <a:rPr lang="ar-MA" sz="24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مدارجه</a:t>
            </a:r>
            <a:r>
              <a:rPr lang="ar-MA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العقلية، </a:t>
            </a:r>
            <a:r>
              <a:rPr lang="ar-MA" sz="24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و</a:t>
            </a:r>
            <a:r>
              <a:rPr lang="ar-MA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منهجية للعمل في الفصل </a:t>
            </a:r>
            <a:r>
              <a:rPr lang="ar-MA" sz="24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و</a:t>
            </a:r>
            <a:r>
              <a:rPr lang="ar-MA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خارجه، </a:t>
            </a:r>
            <a:r>
              <a:rPr lang="ar-MA" sz="24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و</a:t>
            </a:r>
            <a:r>
              <a:rPr lang="ar-MA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منهجية لتنظيم ذاته </a:t>
            </a:r>
            <a:r>
              <a:rPr lang="ar-MA" sz="24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و</a:t>
            </a:r>
            <a:r>
              <a:rPr lang="ar-MA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شؤونه </a:t>
            </a:r>
            <a:r>
              <a:rPr lang="ar-MA" sz="24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و</a:t>
            </a:r>
            <a:r>
              <a:rPr lang="ar-MA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وقته </a:t>
            </a:r>
            <a:r>
              <a:rPr lang="ar-MA" sz="24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و</a:t>
            </a:r>
            <a:r>
              <a:rPr lang="ar-MA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تدبير تكوينه الذاتي </a:t>
            </a:r>
            <a:r>
              <a:rPr lang="ar-MA" sz="24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و</a:t>
            </a:r>
            <a:r>
              <a:rPr lang="ar-MA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مشاريعه، الشخصية.</a:t>
            </a:r>
          </a:p>
        </p:txBody>
      </p:sp>
      <p:sp>
        <p:nvSpPr>
          <p:cNvPr id="9220" name="AutoShape 4">
            <a:hlinkClick r:id="" action="ppaction://hlinkshowjump?jump=previousslide"/>
          </p:cNvPr>
          <p:cNvSpPr>
            <a:spLocks noChangeArrowheads="1"/>
          </p:cNvSpPr>
          <p:nvPr/>
        </p:nvSpPr>
        <p:spPr bwMode="auto">
          <a:xfrm>
            <a:off x="5364163" y="6021388"/>
            <a:ext cx="576262" cy="358775"/>
          </a:xfrm>
          <a:prstGeom prst="rightArrow">
            <a:avLst>
              <a:gd name="adj1" fmla="val 50000"/>
              <a:gd name="adj2" fmla="val 4015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  <p:sp>
        <p:nvSpPr>
          <p:cNvPr id="9221" name="AutoShape 5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2843213" y="6021388"/>
            <a:ext cx="574675" cy="360362"/>
          </a:xfrm>
          <a:prstGeom prst="leftArrow">
            <a:avLst>
              <a:gd name="adj1" fmla="val 50000"/>
              <a:gd name="adj2" fmla="val 3986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  <p:sp>
        <p:nvSpPr>
          <p:cNvPr id="9222" name="WordArt 6" descr="رخام أبيض">
            <a:hlinkClick r:id="" action="ppaction://hlinkshowjump?jump=firstslide"/>
          </p:cNvPr>
          <p:cNvSpPr>
            <a:spLocks noChangeArrowheads="1" noChangeShapeType="1" noTextEdit="1"/>
          </p:cNvSpPr>
          <p:nvPr/>
        </p:nvSpPr>
        <p:spPr bwMode="auto">
          <a:xfrm>
            <a:off x="3924300" y="5949950"/>
            <a:ext cx="1008063" cy="285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 rtl="1"/>
            <a:r>
              <a:rPr lang="ar-MA" sz="1600" kern="10">
                <a:ln w="9525"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latin typeface="+mn-cs"/>
                <a:ea typeface="+mn-cs"/>
                <a:cs typeface="+mn-cs"/>
              </a:rPr>
              <a:t>الرئيسية</a:t>
            </a:r>
            <a:endParaRPr lang="fr-FR" sz="1600" kern="10">
              <a:ln w="9525">
                <a:round/>
                <a:headEnd/>
                <a:tailEnd/>
              </a:ln>
              <a:blipFill dpi="0" rotWithShape="0">
                <a:blip r:embed="rId2"/>
                <a:srcRect/>
                <a:tile tx="0" ty="0" sx="100000" sy="100000" flip="none" algn="tl"/>
              </a:blipFill>
              <a:latin typeface="+mn-cs"/>
              <a:ea typeface="+mn-cs"/>
              <a:cs typeface="+mn-cs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302699" y="1630908"/>
            <a:ext cx="7697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MA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الكفايات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ar-MA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الكفايات والأهداف وراء تدريس اللغة العربية</a:t>
            </a:r>
            <a:endParaRPr lang="fr-FR" dirty="0" smtClean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ar-MA" sz="2400" b="1" u="sng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الكفايات الثقافية:</a:t>
            </a:r>
            <a:r>
              <a:rPr lang="ar-MA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  <a:r>
              <a:rPr lang="ar-MA" sz="24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و</a:t>
            </a:r>
            <a:r>
              <a:rPr lang="ar-MA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تشتمل على شق رمزي يرتبط بتنمية الرصيد الثقافي للمتعلم، </a:t>
            </a:r>
            <a:r>
              <a:rPr lang="ar-MA" sz="24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و</a:t>
            </a:r>
            <a:r>
              <a:rPr lang="ar-MA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شق موسوعي مرتبط بالمعرفة بصفة عامة.</a:t>
            </a:r>
          </a:p>
          <a:p>
            <a:pPr algn="r" rtl="1"/>
            <a:r>
              <a:rPr lang="ar-MA" sz="2400" b="1" u="sng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الكفايات التكنولوجية:</a:t>
            </a:r>
            <a:r>
              <a:rPr lang="ar-MA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القدرة على إبداع </a:t>
            </a:r>
            <a:r>
              <a:rPr lang="ar-MA" sz="24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و</a:t>
            </a:r>
            <a:r>
              <a:rPr lang="ar-MA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إنتاج المنتجات التقنية، والتعامل معها </a:t>
            </a:r>
            <a:r>
              <a:rPr lang="ar-MA" sz="24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و</a:t>
            </a:r>
            <a:r>
              <a:rPr lang="ar-MA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تحليلها، </a:t>
            </a:r>
            <a:r>
              <a:rPr lang="ar-MA" sz="24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و</a:t>
            </a:r>
            <a:r>
              <a:rPr lang="ar-MA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ar-MA" sz="24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استدماج</a:t>
            </a:r>
            <a:r>
              <a:rPr lang="ar-MA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أخلاقيات المهن </a:t>
            </a:r>
            <a:r>
              <a:rPr lang="ar-MA" sz="24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و</a:t>
            </a:r>
            <a:r>
              <a:rPr lang="ar-MA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الحرف </a:t>
            </a:r>
            <a:r>
              <a:rPr lang="ar-MA" sz="24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و</a:t>
            </a:r>
            <a:r>
              <a:rPr lang="ar-MA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الأخلاقيات المرتبطة بالتطور العلمي </a:t>
            </a:r>
            <a:r>
              <a:rPr lang="ar-MA" sz="24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و</a:t>
            </a:r>
            <a:r>
              <a:rPr lang="ar-MA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التكنولوجي بارتباط مع منظومة القيم الدينية </a:t>
            </a:r>
            <a:r>
              <a:rPr lang="ar-MA" sz="24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و</a:t>
            </a:r>
            <a:r>
              <a:rPr lang="ar-MA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الحضارية </a:t>
            </a:r>
            <a:r>
              <a:rPr lang="ar-MA" sz="24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و</a:t>
            </a:r>
            <a:r>
              <a:rPr lang="ar-MA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قيم</a:t>
            </a:r>
            <a:r>
              <a:rPr lang="fr-FR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ar-MA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المواطنة و قيم حقوق الإنسان </a:t>
            </a:r>
            <a:r>
              <a:rPr lang="ar-MA" sz="24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و</a:t>
            </a:r>
            <a:r>
              <a:rPr lang="ar-MA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مبادئها الكونية</a:t>
            </a:r>
            <a:r>
              <a:rPr lang="fr-FR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endParaRPr lang="fr-FR" sz="2400" dirty="0" smtClean="0"/>
          </a:p>
          <a:p>
            <a:pPr algn="r" rtl="1"/>
            <a:endParaRPr lang="fr-FR" sz="2400" dirty="0" smtClean="0"/>
          </a:p>
        </p:txBody>
      </p:sp>
      <p:sp>
        <p:nvSpPr>
          <p:cNvPr id="10244" name="AutoShape 4">
            <a:hlinkClick r:id="" action="ppaction://hlinkshowjump?jump=previousslide"/>
          </p:cNvPr>
          <p:cNvSpPr>
            <a:spLocks noChangeArrowheads="1"/>
          </p:cNvSpPr>
          <p:nvPr/>
        </p:nvSpPr>
        <p:spPr bwMode="auto">
          <a:xfrm>
            <a:off x="5364163" y="6021388"/>
            <a:ext cx="576262" cy="358775"/>
          </a:xfrm>
          <a:prstGeom prst="rightArrow">
            <a:avLst>
              <a:gd name="adj1" fmla="val 50000"/>
              <a:gd name="adj2" fmla="val 4015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  <p:sp>
        <p:nvSpPr>
          <p:cNvPr id="10245" name="AutoShape 5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2843213" y="6021388"/>
            <a:ext cx="574675" cy="360362"/>
          </a:xfrm>
          <a:prstGeom prst="leftArrow">
            <a:avLst>
              <a:gd name="adj1" fmla="val 50000"/>
              <a:gd name="adj2" fmla="val 3986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  <p:sp>
        <p:nvSpPr>
          <p:cNvPr id="10246" name="WordArt 6" descr="رخام أبيض">
            <a:hlinkClick r:id="" action="ppaction://hlinkshowjump?jump=firstslide"/>
          </p:cNvPr>
          <p:cNvSpPr>
            <a:spLocks noChangeArrowheads="1" noChangeShapeType="1" noTextEdit="1"/>
          </p:cNvSpPr>
          <p:nvPr/>
        </p:nvSpPr>
        <p:spPr bwMode="auto">
          <a:xfrm>
            <a:off x="3924300" y="5949950"/>
            <a:ext cx="1008063" cy="285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 rtl="1"/>
            <a:r>
              <a:rPr lang="ar-MA" sz="1600" kern="10">
                <a:ln w="9525"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latin typeface="+mn-cs"/>
                <a:ea typeface="+mn-cs"/>
                <a:cs typeface="+mn-cs"/>
              </a:rPr>
              <a:t>الرئيسية</a:t>
            </a:r>
            <a:endParaRPr lang="fr-FR" sz="1600" kern="10">
              <a:ln w="9525">
                <a:round/>
                <a:headEnd/>
                <a:tailEnd/>
              </a:ln>
              <a:blipFill dpi="0" rotWithShape="0">
                <a:blip r:embed="rId2"/>
                <a:srcRect/>
                <a:tile tx="0" ty="0" sx="100000" sy="100000" flip="none" algn="tl"/>
              </a:blipFill>
              <a:latin typeface="+mn-cs"/>
              <a:ea typeface="+mn-cs"/>
              <a:cs typeface="+mn-cs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429520" y="1643050"/>
            <a:ext cx="7697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MA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الكفايات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قالب تصميم كومة كتب">
  <a:themeElements>
    <a:clrScheme name="قالب تصميم كومة كتب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قالب تصميم كومة كتب">
      <a:majorFont>
        <a:latin typeface="Century Gothic"/>
        <a:ea typeface=""/>
        <a:cs typeface="Arial"/>
      </a:majorFont>
      <a:minorFont>
        <a:latin typeface="Century Gothic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قالب تصميم كومة كتب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قالب تصميم كومة كتب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قالب تصميم كومة كتب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قالب تصميم كومة كتب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قالب تصميم كومة كتب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قالب تصميم كومة كتب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قالب تصميم كومة كتب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قالب تصميم كومة كتب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قالب تصميم كومة كتب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قالب تصميم كومة كتب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قالب تصميم كومة كتب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قالب تصميم كومة كتب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1E20AE780BE31468E9AA3CF54BC1EA4" ma:contentTypeVersion="0" ma:contentTypeDescription="Create a new document." ma:contentTypeScope="" ma:versionID="0118f4076b632347857c6c93c8a968a1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D89D7DB0-3641-49F1-879F-B8B191DF7E7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9EBDCC7F-9A0D-4FDD-A0E1-D18F8E2A376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2824610-27A4-4B12-9DF8-8190E7B5DAC4}">
  <ds:schemaRefs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قالب تصميم كومة كتب</Template>
  <TotalTime>2667</TotalTime>
  <Words>429</Words>
  <Application>Microsoft Office PowerPoint</Application>
  <PresentationFormat>Affichage à l'écran (4:3)</PresentationFormat>
  <Paragraphs>126</Paragraphs>
  <Slides>44</Slides>
  <Notes>2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44</vt:i4>
      </vt:variant>
    </vt:vector>
  </HeadingPairs>
  <TitlesOfParts>
    <vt:vector size="49" baseType="lpstr">
      <vt:lpstr>Arabic Transparent</vt:lpstr>
      <vt:lpstr>Arial</vt:lpstr>
      <vt:lpstr>Century Gothic</vt:lpstr>
      <vt:lpstr>Wingdings</vt:lpstr>
      <vt:lpstr>قالب تصميم كومة كتب</vt:lpstr>
      <vt:lpstr>ديداكتيك اللغة العربية </vt:lpstr>
      <vt:lpstr>Présentation PowerPoint</vt:lpstr>
      <vt:lpstr>اعتبارات عامة ومبادئ أساسية</vt:lpstr>
      <vt:lpstr>اعتبارات عامة ومبادئ أساسية </vt:lpstr>
      <vt:lpstr>أبعاد الكفايات المستهدفة من تدريس اللغة العربية   </vt:lpstr>
      <vt:lpstr>الكفايات والأهداف وراء تدريس اللغة العربية  </vt:lpstr>
      <vt:lpstr>الكفايات والأهداف وراء تدريس اللغة العربية  </vt:lpstr>
      <vt:lpstr>الكفايات والأهداف وراء تدريس اللغة العربية</vt:lpstr>
      <vt:lpstr>الكفايات والأهداف وراء تدريس اللغة العربية</vt:lpstr>
      <vt:lpstr>الأهداف وراء تدريس اللغة العربية</vt:lpstr>
      <vt:lpstr>الأهداف وراء تدريس اللغة العربية</vt:lpstr>
      <vt:lpstr>التنظيم البيداغوجي العام لبرنامج مادة اللغة العربية</vt:lpstr>
      <vt:lpstr>التنظيم البيداغوجي العام لبرنامج مادة اللغة العربية</vt:lpstr>
      <vt:lpstr>التنظيم البيداغوجي العام لبرنامج مادة اللغة العربية</vt:lpstr>
      <vt:lpstr>Présentation PowerPoint</vt:lpstr>
      <vt:lpstr> </vt:lpstr>
      <vt:lpstr>Présentation PowerPoint</vt:lpstr>
      <vt:lpstr>Présentation PowerPoint</vt:lpstr>
      <vt:lpstr>Présentation PowerPoint</vt:lpstr>
      <vt:lpstr>الإطار العام لسير دروس مادة اللغة العربية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الأطر المرجعية للامتحان</vt:lpstr>
      <vt:lpstr>Présentation PowerPoint</vt:lpstr>
      <vt:lpstr>Présentation PowerPoint</vt:lpstr>
      <vt:lpstr>Présentation PowerPoint</vt:lpstr>
      <vt:lpstr>Présentation PowerPoint</vt:lpstr>
    </vt:vector>
  </TitlesOfParts>
  <Company>*.*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نظريات الإرشاد والعلاج النفسي</dc:title>
  <dc:creator>ABDULLAH</dc:creator>
  <cp:lastModifiedBy>HP</cp:lastModifiedBy>
  <cp:revision>30</cp:revision>
  <dcterms:created xsi:type="dcterms:W3CDTF">2005-10-16T00:32:30Z</dcterms:created>
  <dcterms:modified xsi:type="dcterms:W3CDTF">2018-12-14T10:15:29Z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TC011594401025</vt:lpwstr>
  </property>
</Properties>
</file>