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79" r:id="rId5"/>
    <p:sldId id="259" r:id="rId6"/>
    <p:sldId id="280" r:id="rId7"/>
    <p:sldId id="281" r:id="rId8"/>
    <p:sldId id="260" r:id="rId9"/>
    <p:sldId id="261" r:id="rId10"/>
    <p:sldId id="262" r:id="rId11"/>
    <p:sldId id="263" r:id="rId12"/>
    <p:sldId id="264" r:id="rId13"/>
    <p:sldId id="282" r:id="rId14"/>
    <p:sldId id="265" r:id="rId15"/>
    <p:sldId id="278" r:id="rId16"/>
    <p:sldId id="283" r:id="rId17"/>
    <p:sldId id="267" r:id="rId18"/>
    <p:sldId id="268" r:id="rId19"/>
    <p:sldId id="284" r:id="rId20"/>
    <p:sldId id="269" r:id="rId21"/>
    <p:sldId id="270" r:id="rId22"/>
    <p:sldId id="271" r:id="rId23"/>
    <p:sldId id="272" r:id="rId24"/>
    <p:sldId id="273" r:id="rId25"/>
    <p:sldId id="274" r:id="rId26"/>
    <p:sldId id="276" r:id="rId27"/>
    <p:sldId id="277" r:id="rId28"/>
    <p:sldId id="285" r:id="rId29"/>
    <p:sldId id="286" r:id="rId30"/>
    <p:sldId id="287" r:id="rId31"/>
    <p:sldId id="288" r:id="rId32"/>
    <p:sldId id="289" r:id="rId33"/>
    <p:sldId id="290" r:id="rId34"/>
    <p:sldId id="291" r:id="rId3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 autoAdjust="0"/>
    <p:restoredTop sz="94624" autoAdjust="0"/>
  </p:normalViewPr>
  <p:slideViewPr>
    <p:cSldViewPr>
      <p:cViewPr>
        <p:scale>
          <a:sx n="71" d="100"/>
          <a:sy n="71" d="100"/>
        </p:scale>
        <p:origin x="-1110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E12C93-FD0D-432C-A565-91CBD4423132}" type="doc">
      <dgm:prSet loTypeId="urn:microsoft.com/office/officeart/2005/8/layout/venn1" loCatId="relationship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fr-FR"/>
        </a:p>
      </dgm:t>
    </dgm:pt>
    <dgm:pt modelId="{8E961F96-6A85-45F3-B12D-BCBC1B3C2C80}">
      <dgm:prSet/>
      <dgm:spPr/>
      <dgm:t>
        <a:bodyPr/>
        <a:lstStyle/>
        <a:p>
          <a:pPr rtl="1"/>
          <a:r>
            <a:rPr lang="ar-AE" dirty="0" smtClean="0"/>
            <a:t>وضع سلم التنقيط</a:t>
          </a:r>
          <a:endParaRPr lang="fr-FR" dirty="0"/>
        </a:p>
      </dgm:t>
    </dgm:pt>
    <dgm:pt modelId="{996E2A47-890C-424F-B470-51E7E3AD2892}" type="parTrans" cxnId="{FA1ACCA9-4CD9-4272-8C66-9553D557906F}">
      <dgm:prSet/>
      <dgm:spPr/>
      <dgm:t>
        <a:bodyPr/>
        <a:lstStyle/>
        <a:p>
          <a:endParaRPr lang="fr-FR"/>
        </a:p>
      </dgm:t>
    </dgm:pt>
    <dgm:pt modelId="{66A6FE99-6D36-4A5C-B416-846163E5C8C9}" type="sibTrans" cxnId="{FA1ACCA9-4CD9-4272-8C66-9553D557906F}">
      <dgm:prSet/>
      <dgm:spPr/>
      <dgm:t>
        <a:bodyPr/>
        <a:lstStyle/>
        <a:p>
          <a:endParaRPr lang="fr-FR"/>
        </a:p>
      </dgm:t>
    </dgm:pt>
    <dgm:pt modelId="{EEF81EE4-B1A8-47F3-85B6-7E804DF5A000}">
      <dgm:prSet/>
      <dgm:spPr/>
      <dgm:t>
        <a:bodyPr/>
        <a:lstStyle/>
        <a:p>
          <a:pPr rtl="1"/>
          <a:r>
            <a:rPr lang="ar-AE" dirty="0" smtClean="0"/>
            <a:t>إعداد دليل الاختبار</a:t>
          </a:r>
          <a:endParaRPr lang="ar-AE" dirty="0"/>
        </a:p>
      </dgm:t>
    </dgm:pt>
    <dgm:pt modelId="{C83C670D-24E2-4AC2-83F9-3970CB9A9F6A}" type="parTrans" cxnId="{F79C5BAC-7ECE-4137-B840-6F2E21A6BB48}">
      <dgm:prSet/>
      <dgm:spPr/>
      <dgm:t>
        <a:bodyPr/>
        <a:lstStyle/>
        <a:p>
          <a:endParaRPr lang="fr-FR"/>
        </a:p>
      </dgm:t>
    </dgm:pt>
    <dgm:pt modelId="{3CC33D6A-0C51-4958-92F9-26B200358EA8}" type="sibTrans" cxnId="{F79C5BAC-7ECE-4137-B840-6F2E21A6BB48}">
      <dgm:prSet/>
      <dgm:spPr/>
      <dgm:t>
        <a:bodyPr/>
        <a:lstStyle/>
        <a:p>
          <a:endParaRPr lang="fr-FR"/>
        </a:p>
      </dgm:t>
    </dgm:pt>
    <dgm:pt modelId="{4F8306E2-036D-4121-B352-DDE02CE35E5B}" type="pres">
      <dgm:prSet presAssocID="{84E12C93-FD0D-432C-A565-91CBD4423132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B85B953-42AD-4717-A712-B3FE7C33073A}" type="pres">
      <dgm:prSet presAssocID="{8E961F96-6A85-45F3-B12D-BCBC1B3C2C80}" presName="circ1" presStyleLbl="vennNode1" presStyleIdx="0" presStyleCnt="2"/>
      <dgm:spPr/>
      <dgm:t>
        <a:bodyPr/>
        <a:lstStyle/>
        <a:p>
          <a:endParaRPr lang="fr-FR"/>
        </a:p>
      </dgm:t>
    </dgm:pt>
    <dgm:pt modelId="{7CDF3957-99B7-4B7F-A0E6-83C36410EDAA}" type="pres">
      <dgm:prSet presAssocID="{8E961F96-6A85-45F3-B12D-BCBC1B3C2C80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40A8C77-1520-46A4-A344-30702D9F06BA}" type="pres">
      <dgm:prSet presAssocID="{EEF81EE4-B1A8-47F3-85B6-7E804DF5A000}" presName="circ2" presStyleLbl="vennNode1" presStyleIdx="1" presStyleCnt="2"/>
      <dgm:spPr/>
      <dgm:t>
        <a:bodyPr/>
        <a:lstStyle/>
        <a:p>
          <a:endParaRPr lang="fr-FR"/>
        </a:p>
      </dgm:t>
    </dgm:pt>
    <dgm:pt modelId="{F3AC3F7E-D614-4AE5-A0B3-FAA394A0C0EC}" type="pres">
      <dgm:prSet presAssocID="{EEF81EE4-B1A8-47F3-85B6-7E804DF5A00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995198E-1A74-430C-A939-E12669B2A4CC}" type="presOf" srcId="{84E12C93-FD0D-432C-A565-91CBD4423132}" destId="{4F8306E2-036D-4121-B352-DDE02CE35E5B}" srcOrd="0" destOrd="0" presId="urn:microsoft.com/office/officeart/2005/8/layout/venn1"/>
    <dgm:cxn modelId="{F79C5BAC-7ECE-4137-B840-6F2E21A6BB48}" srcId="{84E12C93-FD0D-432C-A565-91CBD4423132}" destId="{EEF81EE4-B1A8-47F3-85B6-7E804DF5A000}" srcOrd="1" destOrd="0" parTransId="{C83C670D-24E2-4AC2-83F9-3970CB9A9F6A}" sibTransId="{3CC33D6A-0C51-4958-92F9-26B200358EA8}"/>
    <dgm:cxn modelId="{B19C6B3B-8FF6-4B4A-8BC4-86C6704A8CB7}" type="presOf" srcId="{EEF81EE4-B1A8-47F3-85B6-7E804DF5A000}" destId="{540A8C77-1520-46A4-A344-30702D9F06BA}" srcOrd="0" destOrd="0" presId="urn:microsoft.com/office/officeart/2005/8/layout/venn1"/>
    <dgm:cxn modelId="{FA1ACCA9-4CD9-4272-8C66-9553D557906F}" srcId="{84E12C93-FD0D-432C-A565-91CBD4423132}" destId="{8E961F96-6A85-45F3-B12D-BCBC1B3C2C80}" srcOrd="0" destOrd="0" parTransId="{996E2A47-890C-424F-B470-51E7E3AD2892}" sibTransId="{66A6FE99-6D36-4A5C-B416-846163E5C8C9}"/>
    <dgm:cxn modelId="{71AE6AEC-6F50-49CC-A39D-0082215F19E5}" type="presOf" srcId="{EEF81EE4-B1A8-47F3-85B6-7E804DF5A000}" destId="{F3AC3F7E-D614-4AE5-A0B3-FAA394A0C0EC}" srcOrd="1" destOrd="0" presId="urn:microsoft.com/office/officeart/2005/8/layout/venn1"/>
    <dgm:cxn modelId="{EE7FB299-7FF3-4FD2-872F-EBC96E64C90F}" type="presOf" srcId="{8E961F96-6A85-45F3-B12D-BCBC1B3C2C80}" destId="{CB85B953-42AD-4717-A712-B3FE7C33073A}" srcOrd="0" destOrd="0" presId="urn:microsoft.com/office/officeart/2005/8/layout/venn1"/>
    <dgm:cxn modelId="{A0E2522E-704B-45B4-A066-443C23FE4F29}" type="presOf" srcId="{8E961F96-6A85-45F3-B12D-BCBC1B3C2C80}" destId="{7CDF3957-99B7-4B7F-A0E6-83C36410EDAA}" srcOrd="1" destOrd="0" presId="urn:microsoft.com/office/officeart/2005/8/layout/venn1"/>
    <dgm:cxn modelId="{B074065B-A365-4F3A-9AD6-3210A24CD0D7}" type="presParOf" srcId="{4F8306E2-036D-4121-B352-DDE02CE35E5B}" destId="{CB85B953-42AD-4717-A712-B3FE7C33073A}" srcOrd="0" destOrd="0" presId="urn:microsoft.com/office/officeart/2005/8/layout/venn1"/>
    <dgm:cxn modelId="{3E0C7F12-3E44-4126-8EE5-432474F0DF76}" type="presParOf" srcId="{4F8306E2-036D-4121-B352-DDE02CE35E5B}" destId="{7CDF3957-99B7-4B7F-A0E6-83C36410EDAA}" srcOrd="1" destOrd="0" presId="urn:microsoft.com/office/officeart/2005/8/layout/venn1"/>
    <dgm:cxn modelId="{42AF00A4-90FB-4087-B3B1-57D680A9C3F2}" type="presParOf" srcId="{4F8306E2-036D-4121-B352-DDE02CE35E5B}" destId="{540A8C77-1520-46A4-A344-30702D9F06BA}" srcOrd="2" destOrd="0" presId="urn:microsoft.com/office/officeart/2005/8/layout/venn1"/>
    <dgm:cxn modelId="{DFC80447-7DC5-4D0E-A95C-74060E5FDBAB}" type="presParOf" srcId="{4F8306E2-036D-4121-B352-DDE02CE35E5B}" destId="{F3AC3F7E-D614-4AE5-A0B3-FAA394A0C0EC}" srcOrd="3" destOrd="0" presId="urn:microsoft.com/office/officeart/2005/8/layout/ven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8BC455-B078-4F6C-82D1-55B0537D2EB0}" type="doc">
      <dgm:prSet loTypeId="urn:microsoft.com/office/officeart/2005/8/layout/b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1346E13C-67B2-4974-A4E6-06F16A500A32}">
      <dgm:prSet/>
      <dgm:spPr/>
      <dgm:t>
        <a:bodyPr/>
        <a:lstStyle/>
        <a:p>
          <a:pPr rtl="1"/>
          <a:r>
            <a:rPr lang="ar-AE" dirty="0" smtClean="0"/>
            <a:t>التخطيط </a:t>
          </a:r>
          <a:endParaRPr lang="fr-FR" dirty="0"/>
        </a:p>
      </dgm:t>
    </dgm:pt>
    <dgm:pt modelId="{94C35496-E754-4B93-9ED0-82432CD072B6}" type="parTrans" cxnId="{3F1FBC1B-206A-4275-B9FA-5C83FCE117B3}">
      <dgm:prSet/>
      <dgm:spPr/>
      <dgm:t>
        <a:bodyPr/>
        <a:lstStyle/>
        <a:p>
          <a:endParaRPr lang="fr-FR"/>
        </a:p>
      </dgm:t>
    </dgm:pt>
    <dgm:pt modelId="{BA751E2E-8158-401A-B397-B898F6778370}" type="sibTrans" cxnId="{3F1FBC1B-206A-4275-B9FA-5C83FCE117B3}">
      <dgm:prSet/>
      <dgm:spPr/>
      <dgm:t>
        <a:bodyPr/>
        <a:lstStyle/>
        <a:p>
          <a:endParaRPr lang="fr-FR"/>
        </a:p>
      </dgm:t>
    </dgm:pt>
    <dgm:pt modelId="{F362683B-AD31-482C-8631-EAC16DC61D64}">
      <dgm:prSet/>
      <dgm:spPr/>
      <dgm:t>
        <a:bodyPr/>
        <a:lstStyle/>
        <a:p>
          <a:pPr rtl="1"/>
          <a:r>
            <a:rPr lang="ar-AE" dirty="0" err="1" smtClean="0"/>
            <a:t>التفييء</a:t>
          </a:r>
          <a:endParaRPr lang="ar-AE" dirty="0"/>
        </a:p>
      </dgm:t>
    </dgm:pt>
    <dgm:pt modelId="{A0DF6EB0-BE01-4C9F-99BB-792A1AA43726}" type="parTrans" cxnId="{DD52CE1B-3068-4B6F-931F-A2E2EFD60BB6}">
      <dgm:prSet/>
      <dgm:spPr/>
      <dgm:t>
        <a:bodyPr/>
        <a:lstStyle/>
        <a:p>
          <a:endParaRPr lang="fr-FR"/>
        </a:p>
      </dgm:t>
    </dgm:pt>
    <dgm:pt modelId="{D5D0A6F9-14A5-4E00-B05A-2388E0951524}" type="sibTrans" cxnId="{DD52CE1B-3068-4B6F-931F-A2E2EFD60BB6}">
      <dgm:prSet/>
      <dgm:spPr/>
      <dgm:t>
        <a:bodyPr/>
        <a:lstStyle/>
        <a:p>
          <a:endParaRPr lang="fr-FR"/>
        </a:p>
      </dgm:t>
    </dgm:pt>
    <dgm:pt modelId="{A16233D4-EC96-40E9-8103-CF45D5EF6330}">
      <dgm:prSet/>
      <dgm:spPr/>
      <dgm:t>
        <a:bodyPr/>
        <a:lstStyle/>
        <a:p>
          <a:pPr rtl="1"/>
          <a:r>
            <a:rPr lang="ar-AE" dirty="0" smtClean="0"/>
            <a:t>تشجيع المتعلم على التعلم الذاتي</a:t>
          </a:r>
          <a:endParaRPr lang="fr-FR" dirty="0"/>
        </a:p>
      </dgm:t>
    </dgm:pt>
    <dgm:pt modelId="{7233F0C2-5D4C-419C-A8D6-FD3210633E83}" type="parTrans" cxnId="{322A0192-D184-4907-BE3B-EF5D206CE956}">
      <dgm:prSet/>
      <dgm:spPr/>
      <dgm:t>
        <a:bodyPr/>
        <a:lstStyle/>
        <a:p>
          <a:endParaRPr lang="fr-FR"/>
        </a:p>
      </dgm:t>
    </dgm:pt>
    <dgm:pt modelId="{1ACA4173-FCDF-485D-AB54-4EE2FBBE2C8F}" type="sibTrans" cxnId="{322A0192-D184-4907-BE3B-EF5D206CE956}">
      <dgm:prSet/>
      <dgm:spPr/>
      <dgm:t>
        <a:bodyPr/>
        <a:lstStyle/>
        <a:p>
          <a:endParaRPr lang="fr-FR"/>
        </a:p>
      </dgm:t>
    </dgm:pt>
    <dgm:pt modelId="{31F4497F-0533-4091-9D47-3E4AEAB68F33}">
      <dgm:prSet/>
      <dgm:spPr/>
      <dgm:t>
        <a:bodyPr/>
        <a:lstStyle/>
        <a:p>
          <a:pPr rtl="1"/>
          <a:r>
            <a:rPr lang="ar-AE" dirty="0" smtClean="0"/>
            <a:t>اختيار الأنشطة المناسبة لكل مجموعة</a:t>
          </a:r>
          <a:endParaRPr lang="fr-FR" dirty="0"/>
        </a:p>
      </dgm:t>
    </dgm:pt>
    <dgm:pt modelId="{EB02CE82-6F4F-4547-B5B3-08764E83956D}" type="parTrans" cxnId="{20A1BA01-7568-4D43-830D-AE7C43F3C6A4}">
      <dgm:prSet/>
      <dgm:spPr/>
      <dgm:t>
        <a:bodyPr/>
        <a:lstStyle/>
        <a:p>
          <a:endParaRPr lang="fr-FR"/>
        </a:p>
      </dgm:t>
    </dgm:pt>
    <dgm:pt modelId="{3D317F2D-A4A2-4CE3-BF40-E777ECD196AE}" type="sibTrans" cxnId="{20A1BA01-7568-4D43-830D-AE7C43F3C6A4}">
      <dgm:prSet/>
      <dgm:spPr/>
      <dgm:t>
        <a:bodyPr/>
        <a:lstStyle/>
        <a:p>
          <a:endParaRPr lang="fr-FR"/>
        </a:p>
      </dgm:t>
    </dgm:pt>
    <dgm:pt modelId="{71EF329D-846B-4C45-BEF6-3998FD88EEB5}" type="pres">
      <dgm:prSet presAssocID="{818BC455-B078-4F6C-82D1-55B0537D2EB0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fr-FR"/>
        </a:p>
      </dgm:t>
    </dgm:pt>
    <dgm:pt modelId="{698E01C5-A349-467B-8397-B87A76969043}" type="pres">
      <dgm:prSet presAssocID="{1346E13C-67B2-4974-A4E6-06F16A500A32}" presName="compNode" presStyleCnt="0"/>
      <dgm:spPr/>
    </dgm:pt>
    <dgm:pt modelId="{288A1D8F-1983-43CD-B404-EE07BA3223B3}" type="pres">
      <dgm:prSet presAssocID="{1346E13C-67B2-4974-A4E6-06F16A500A32}" presName="dummyConnPt" presStyleCnt="0"/>
      <dgm:spPr/>
    </dgm:pt>
    <dgm:pt modelId="{90605FB1-CE68-42B2-AE3C-C63393583B9E}" type="pres">
      <dgm:prSet presAssocID="{1346E13C-67B2-4974-A4E6-06F16A500A3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4785B54-49D9-4D4D-94AD-4DE6F7108AEE}" type="pres">
      <dgm:prSet presAssocID="{BA751E2E-8158-401A-B397-B898F6778370}" presName="sibTrans" presStyleLbl="bgSibTrans2D1" presStyleIdx="0" presStyleCnt="3"/>
      <dgm:spPr/>
      <dgm:t>
        <a:bodyPr/>
        <a:lstStyle/>
        <a:p>
          <a:endParaRPr lang="fr-FR"/>
        </a:p>
      </dgm:t>
    </dgm:pt>
    <dgm:pt modelId="{A1FEF65C-FB58-4CE7-9001-C9942BF2F508}" type="pres">
      <dgm:prSet presAssocID="{F362683B-AD31-482C-8631-EAC16DC61D64}" presName="compNode" presStyleCnt="0"/>
      <dgm:spPr/>
    </dgm:pt>
    <dgm:pt modelId="{CEAAF3E5-1F02-48CB-9D61-F76CCC68598E}" type="pres">
      <dgm:prSet presAssocID="{F362683B-AD31-482C-8631-EAC16DC61D64}" presName="dummyConnPt" presStyleCnt="0"/>
      <dgm:spPr/>
    </dgm:pt>
    <dgm:pt modelId="{C1CA565E-899A-461A-B428-79A0A0A51CB0}" type="pres">
      <dgm:prSet presAssocID="{F362683B-AD31-482C-8631-EAC16DC61D6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BFE7FBB-ADD0-4519-8288-D64647650330}" type="pres">
      <dgm:prSet presAssocID="{D5D0A6F9-14A5-4E00-B05A-2388E0951524}" presName="sibTrans" presStyleLbl="bgSibTrans2D1" presStyleIdx="1" presStyleCnt="3"/>
      <dgm:spPr/>
      <dgm:t>
        <a:bodyPr/>
        <a:lstStyle/>
        <a:p>
          <a:endParaRPr lang="fr-FR"/>
        </a:p>
      </dgm:t>
    </dgm:pt>
    <dgm:pt modelId="{D696FECA-B613-47BE-893C-80C56CC629D1}" type="pres">
      <dgm:prSet presAssocID="{A16233D4-EC96-40E9-8103-CF45D5EF6330}" presName="compNode" presStyleCnt="0"/>
      <dgm:spPr/>
    </dgm:pt>
    <dgm:pt modelId="{F8C0FA35-5E67-40FF-83C6-F184AB8E8B0C}" type="pres">
      <dgm:prSet presAssocID="{A16233D4-EC96-40E9-8103-CF45D5EF6330}" presName="dummyConnPt" presStyleCnt="0"/>
      <dgm:spPr/>
    </dgm:pt>
    <dgm:pt modelId="{C3079B4B-63BA-4E1A-9317-FDD6F813611F}" type="pres">
      <dgm:prSet presAssocID="{A16233D4-EC96-40E9-8103-CF45D5EF6330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B446726-3394-4F2C-8A2F-310B071FF308}" type="pres">
      <dgm:prSet presAssocID="{1ACA4173-FCDF-485D-AB54-4EE2FBBE2C8F}" presName="sibTrans" presStyleLbl="bgSibTrans2D1" presStyleIdx="2" presStyleCnt="3"/>
      <dgm:spPr/>
      <dgm:t>
        <a:bodyPr/>
        <a:lstStyle/>
        <a:p>
          <a:endParaRPr lang="fr-FR"/>
        </a:p>
      </dgm:t>
    </dgm:pt>
    <dgm:pt modelId="{B6DC01A0-0FF6-4114-90FF-E9DB266E5658}" type="pres">
      <dgm:prSet presAssocID="{31F4497F-0533-4091-9D47-3E4AEAB68F33}" presName="compNode" presStyleCnt="0"/>
      <dgm:spPr/>
    </dgm:pt>
    <dgm:pt modelId="{B2DC7E1E-47C3-4588-87B6-1DD1E754C50C}" type="pres">
      <dgm:prSet presAssocID="{31F4497F-0533-4091-9D47-3E4AEAB68F33}" presName="dummyConnPt" presStyleCnt="0"/>
      <dgm:spPr/>
    </dgm:pt>
    <dgm:pt modelId="{744CD6A8-114D-459C-AD59-DE434F46BA05}" type="pres">
      <dgm:prSet presAssocID="{31F4497F-0533-4091-9D47-3E4AEAB68F3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47115DAD-8E23-4F7C-8E38-E84A1BA9B3AF}" type="presOf" srcId="{F362683B-AD31-482C-8631-EAC16DC61D64}" destId="{C1CA565E-899A-461A-B428-79A0A0A51CB0}" srcOrd="0" destOrd="0" presId="urn:microsoft.com/office/officeart/2005/8/layout/bProcess4"/>
    <dgm:cxn modelId="{DD52CE1B-3068-4B6F-931F-A2E2EFD60BB6}" srcId="{818BC455-B078-4F6C-82D1-55B0537D2EB0}" destId="{F362683B-AD31-482C-8631-EAC16DC61D64}" srcOrd="1" destOrd="0" parTransId="{A0DF6EB0-BE01-4C9F-99BB-792A1AA43726}" sibTransId="{D5D0A6F9-14A5-4E00-B05A-2388E0951524}"/>
    <dgm:cxn modelId="{6FB67162-782E-4788-9521-BD0039F57E3A}" type="presOf" srcId="{D5D0A6F9-14A5-4E00-B05A-2388E0951524}" destId="{ABFE7FBB-ADD0-4519-8288-D64647650330}" srcOrd="0" destOrd="0" presId="urn:microsoft.com/office/officeart/2005/8/layout/bProcess4"/>
    <dgm:cxn modelId="{0C975C9C-9B05-474E-B3AE-386054DA4F03}" type="presOf" srcId="{A16233D4-EC96-40E9-8103-CF45D5EF6330}" destId="{C3079B4B-63BA-4E1A-9317-FDD6F813611F}" srcOrd="0" destOrd="0" presId="urn:microsoft.com/office/officeart/2005/8/layout/bProcess4"/>
    <dgm:cxn modelId="{3D1048CA-8C28-4705-B0B0-15E24F9E1CB4}" type="presOf" srcId="{1ACA4173-FCDF-485D-AB54-4EE2FBBE2C8F}" destId="{0B446726-3394-4F2C-8A2F-310B071FF308}" srcOrd="0" destOrd="0" presId="urn:microsoft.com/office/officeart/2005/8/layout/bProcess4"/>
    <dgm:cxn modelId="{20A1BA01-7568-4D43-830D-AE7C43F3C6A4}" srcId="{818BC455-B078-4F6C-82D1-55B0537D2EB0}" destId="{31F4497F-0533-4091-9D47-3E4AEAB68F33}" srcOrd="3" destOrd="0" parTransId="{EB02CE82-6F4F-4547-B5B3-08764E83956D}" sibTransId="{3D317F2D-A4A2-4CE3-BF40-E777ECD196AE}"/>
    <dgm:cxn modelId="{B590881B-9D91-4142-A116-6D4E49DD6A8F}" type="presOf" srcId="{31F4497F-0533-4091-9D47-3E4AEAB68F33}" destId="{744CD6A8-114D-459C-AD59-DE434F46BA05}" srcOrd="0" destOrd="0" presId="urn:microsoft.com/office/officeart/2005/8/layout/bProcess4"/>
    <dgm:cxn modelId="{3F1FBC1B-206A-4275-B9FA-5C83FCE117B3}" srcId="{818BC455-B078-4F6C-82D1-55B0537D2EB0}" destId="{1346E13C-67B2-4974-A4E6-06F16A500A32}" srcOrd="0" destOrd="0" parTransId="{94C35496-E754-4B93-9ED0-82432CD072B6}" sibTransId="{BA751E2E-8158-401A-B397-B898F6778370}"/>
    <dgm:cxn modelId="{322A0192-D184-4907-BE3B-EF5D206CE956}" srcId="{818BC455-B078-4F6C-82D1-55B0537D2EB0}" destId="{A16233D4-EC96-40E9-8103-CF45D5EF6330}" srcOrd="2" destOrd="0" parTransId="{7233F0C2-5D4C-419C-A8D6-FD3210633E83}" sibTransId="{1ACA4173-FCDF-485D-AB54-4EE2FBBE2C8F}"/>
    <dgm:cxn modelId="{4540473A-6387-480E-A1E6-DAD691382467}" type="presOf" srcId="{BA751E2E-8158-401A-B397-B898F6778370}" destId="{A4785B54-49D9-4D4D-94AD-4DE6F7108AEE}" srcOrd="0" destOrd="0" presId="urn:microsoft.com/office/officeart/2005/8/layout/bProcess4"/>
    <dgm:cxn modelId="{F0E6FAAA-873E-477E-ACEF-1916695D3CC0}" type="presOf" srcId="{1346E13C-67B2-4974-A4E6-06F16A500A32}" destId="{90605FB1-CE68-42B2-AE3C-C63393583B9E}" srcOrd="0" destOrd="0" presId="urn:microsoft.com/office/officeart/2005/8/layout/bProcess4"/>
    <dgm:cxn modelId="{9DC366CE-D218-4A98-A501-657D02135591}" type="presOf" srcId="{818BC455-B078-4F6C-82D1-55B0537D2EB0}" destId="{71EF329D-846B-4C45-BEF6-3998FD88EEB5}" srcOrd="0" destOrd="0" presId="urn:microsoft.com/office/officeart/2005/8/layout/bProcess4"/>
    <dgm:cxn modelId="{C2E51E3B-2FAB-4112-A04B-1D65F40D2C84}" type="presParOf" srcId="{71EF329D-846B-4C45-BEF6-3998FD88EEB5}" destId="{698E01C5-A349-467B-8397-B87A76969043}" srcOrd="0" destOrd="0" presId="urn:microsoft.com/office/officeart/2005/8/layout/bProcess4"/>
    <dgm:cxn modelId="{08B6CC6D-53C5-42D8-92E4-2379F45C2024}" type="presParOf" srcId="{698E01C5-A349-467B-8397-B87A76969043}" destId="{288A1D8F-1983-43CD-B404-EE07BA3223B3}" srcOrd="0" destOrd="0" presId="urn:microsoft.com/office/officeart/2005/8/layout/bProcess4"/>
    <dgm:cxn modelId="{269346B7-4D69-4F73-A08A-F153A0AA5C4B}" type="presParOf" srcId="{698E01C5-A349-467B-8397-B87A76969043}" destId="{90605FB1-CE68-42B2-AE3C-C63393583B9E}" srcOrd="1" destOrd="0" presId="urn:microsoft.com/office/officeart/2005/8/layout/bProcess4"/>
    <dgm:cxn modelId="{043F607A-BE3A-4830-92D1-029327998163}" type="presParOf" srcId="{71EF329D-846B-4C45-BEF6-3998FD88EEB5}" destId="{A4785B54-49D9-4D4D-94AD-4DE6F7108AEE}" srcOrd="1" destOrd="0" presId="urn:microsoft.com/office/officeart/2005/8/layout/bProcess4"/>
    <dgm:cxn modelId="{8FCA51CC-D291-4B73-B1BB-840699287E76}" type="presParOf" srcId="{71EF329D-846B-4C45-BEF6-3998FD88EEB5}" destId="{A1FEF65C-FB58-4CE7-9001-C9942BF2F508}" srcOrd="2" destOrd="0" presId="urn:microsoft.com/office/officeart/2005/8/layout/bProcess4"/>
    <dgm:cxn modelId="{2F5A4363-C4FA-48ED-944B-3B31688E80C8}" type="presParOf" srcId="{A1FEF65C-FB58-4CE7-9001-C9942BF2F508}" destId="{CEAAF3E5-1F02-48CB-9D61-F76CCC68598E}" srcOrd="0" destOrd="0" presId="urn:microsoft.com/office/officeart/2005/8/layout/bProcess4"/>
    <dgm:cxn modelId="{68329AF8-FB49-432E-A117-C1A0F9A29147}" type="presParOf" srcId="{A1FEF65C-FB58-4CE7-9001-C9942BF2F508}" destId="{C1CA565E-899A-461A-B428-79A0A0A51CB0}" srcOrd="1" destOrd="0" presId="urn:microsoft.com/office/officeart/2005/8/layout/bProcess4"/>
    <dgm:cxn modelId="{4D86EB06-AC6B-4866-9EF9-6F2DAF5EFE0D}" type="presParOf" srcId="{71EF329D-846B-4C45-BEF6-3998FD88EEB5}" destId="{ABFE7FBB-ADD0-4519-8288-D64647650330}" srcOrd="3" destOrd="0" presId="urn:microsoft.com/office/officeart/2005/8/layout/bProcess4"/>
    <dgm:cxn modelId="{EC4C986F-F355-437A-A9BD-879DBD98ACED}" type="presParOf" srcId="{71EF329D-846B-4C45-BEF6-3998FD88EEB5}" destId="{D696FECA-B613-47BE-893C-80C56CC629D1}" srcOrd="4" destOrd="0" presId="urn:microsoft.com/office/officeart/2005/8/layout/bProcess4"/>
    <dgm:cxn modelId="{733DA749-0653-4908-8001-142A39B75010}" type="presParOf" srcId="{D696FECA-B613-47BE-893C-80C56CC629D1}" destId="{F8C0FA35-5E67-40FF-83C6-F184AB8E8B0C}" srcOrd="0" destOrd="0" presId="urn:microsoft.com/office/officeart/2005/8/layout/bProcess4"/>
    <dgm:cxn modelId="{6C92DBAC-E83F-4F5A-92A4-B26EC9957D6B}" type="presParOf" srcId="{D696FECA-B613-47BE-893C-80C56CC629D1}" destId="{C3079B4B-63BA-4E1A-9317-FDD6F813611F}" srcOrd="1" destOrd="0" presId="urn:microsoft.com/office/officeart/2005/8/layout/bProcess4"/>
    <dgm:cxn modelId="{A2B9D1B6-EEAD-4E47-9416-D532980F2DEB}" type="presParOf" srcId="{71EF329D-846B-4C45-BEF6-3998FD88EEB5}" destId="{0B446726-3394-4F2C-8A2F-310B071FF308}" srcOrd="5" destOrd="0" presId="urn:microsoft.com/office/officeart/2005/8/layout/bProcess4"/>
    <dgm:cxn modelId="{41A5B626-D37F-494B-B430-8D764EA04A5C}" type="presParOf" srcId="{71EF329D-846B-4C45-BEF6-3998FD88EEB5}" destId="{B6DC01A0-0FF6-4114-90FF-E9DB266E5658}" srcOrd="6" destOrd="0" presId="urn:microsoft.com/office/officeart/2005/8/layout/bProcess4"/>
    <dgm:cxn modelId="{CA553A97-1819-411A-89B7-A41DF5616E80}" type="presParOf" srcId="{B6DC01A0-0FF6-4114-90FF-E9DB266E5658}" destId="{B2DC7E1E-47C3-4588-87B6-1DD1E754C50C}" srcOrd="0" destOrd="0" presId="urn:microsoft.com/office/officeart/2005/8/layout/bProcess4"/>
    <dgm:cxn modelId="{6627DC5C-CFFC-40F4-B77F-2C7FE8389A94}" type="presParOf" srcId="{B6DC01A0-0FF6-4114-90FF-E9DB266E5658}" destId="{744CD6A8-114D-459C-AD59-DE434F46BA05}" srcOrd="1" destOrd="0" presId="urn:microsoft.com/office/officeart/2005/8/layout/bProcess4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9502F09-F3E4-4B5E-B333-AD5EFC9FC855}" type="doc">
      <dgm:prSet loTypeId="urn:microsoft.com/office/officeart/2005/8/layout/pyramid2" loCatId="list" qsTypeId="urn:microsoft.com/office/officeart/2005/8/quickstyle/simple1" qsCatId="simple" csTypeId="urn:microsoft.com/office/officeart/2005/8/colors/accent2_4" csCatId="accent2"/>
      <dgm:spPr/>
      <dgm:t>
        <a:bodyPr/>
        <a:lstStyle/>
        <a:p>
          <a:endParaRPr lang="fr-FR"/>
        </a:p>
      </dgm:t>
    </dgm:pt>
    <dgm:pt modelId="{AEA494F8-61DA-4EF9-BF0E-D5E2B44E5233}">
      <dgm:prSet/>
      <dgm:spPr/>
      <dgm:t>
        <a:bodyPr/>
        <a:lstStyle/>
        <a:p>
          <a:pPr rtl="1"/>
          <a:r>
            <a:rPr lang="ar-AE" dirty="0" err="1" smtClean="0"/>
            <a:t>البطاقيات</a:t>
          </a:r>
          <a:endParaRPr lang="ar-AE" dirty="0"/>
        </a:p>
      </dgm:t>
    </dgm:pt>
    <dgm:pt modelId="{394DC774-5C13-43A8-A1AE-92C9753B5A56}" type="parTrans" cxnId="{8EB24406-F49B-4F84-AF3E-5F790D5EA2F4}">
      <dgm:prSet/>
      <dgm:spPr/>
      <dgm:t>
        <a:bodyPr/>
        <a:lstStyle/>
        <a:p>
          <a:endParaRPr lang="fr-FR"/>
        </a:p>
      </dgm:t>
    </dgm:pt>
    <dgm:pt modelId="{0B962A24-AAD1-4F16-B03B-806858C36FE6}" type="sibTrans" cxnId="{8EB24406-F49B-4F84-AF3E-5F790D5EA2F4}">
      <dgm:prSet/>
      <dgm:spPr/>
      <dgm:t>
        <a:bodyPr/>
        <a:lstStyle/>
        <a:p>
          <a:endParaRPr lang="fr-FR"/>
        </a:p>
      </dgm:t>
    </dgm:pt>
    <dgm:pt modelId="{C9172A11-174E-4723-8BCD-A4068095BCC5}">
      <dgm:prSet/>
      <dgm:spPr/>
      <dgm:t>
        <a:bodyPr/>
        <a:lstStyle/>
        <a:p>
          <a:pPr rtl="1"/>
          <a:r>
            <a:rPr lang="ar-AE" dirty="0" smtClean="0"/>
            <a:t>التعاقد</a:t>
          </a:r>
          <a:endParaRPr lang="fr-FR" dirty="0"/>
        </a:p>
      </dgm:t>
    </dgm:pt>
    <dgm:pt modelId="{034E78B3-6C66-42E1-83CF-0CABE7B43E03}" type="parTrans" cxnId="{3B4B90E1-6A49-44EF-B550-C413E526945D}">
      <dgm:prSet/>
      <dgm:spPr/>
      <dgm:t>
        <a:bodyPr/>
        <a:lstStyle/>
        <a:p>
          <a:endParaRPr lang="fr-FR"/>
        </a:p>
      </dgm:t>
    </dgm:pt>
    <dgm:pt modelId="{8B299EFC-393D-4A97-AF4D-EA392E81D66E}" type="sibTrans" cxnId="{3B4B90E1-6A49-44EF-B550-C413E526945D}">
      <dgm:prSet/>
      <dgm:spPr/>
      <dgm:t>
        <a:bodyPr/>
        <a:lstStyle/>
        <a:p>
          <a:endParaRPr lang="fr-FR"/>
        </a:p>
      </dgm:t>
    </dgm:pt>
    <dgm:pt modelId="{C5182F55-91F1-48B9-A7E3-3C5E0B8C1F10}">
      <dgm:prSet/>
      <dgm:spPr/>
      <dgm:t>
        <a:bodyPr/>
        <a:lstStyle/>
        <a:p>
          <a:pPr rtl="1"/>
          <a:r>
            <a:rPr lang="ar-AE" dirty="0" smtClean="0"/>
            <a:t>المشروع</a:t>
          </a:r>
          <a:endParaRPr lang="fr-FR" dirty="0"/>
        </a:p>
      </dgm:t>
    </dgm:pt>
    <dgm:pt modelId="{A1FB8594-FE23-4ABA-ACEB-D4C441C22C89}" type="parTrans" cxnId="{93057B4A-9910-4C57-A547-96C5C20CDC00}">
      <dgm:prSet/>
      <dgm:spPr/>
      <dgm:t>
        <a:bodyPr/>
        <a:lstStyle/>
        <a:p>
          <a:endParaRPr lang="fr-FR"/>
        </a:p>
      </dgm:t>
    </dgm:pt>
    <dgm:pt modelId="{721E3A3C-C23C-406A-8A2C-4A27DD3040AF}" type="sibTrans" cxnId="{93057B4A-9910-4C57-A547-96C5C20CDC00}">
      <dgm:prSet/>
      <dgm:spPr/>
      <dgm:t>
        <a:bodyPr/>
        <a:lstStyle/>
        <a:p>
          <a:endParaRPr lang="fr-FR"/>
        </a:p>
      </dgm:t>
    </dgm:pt>
    <dgm:pt modelId="{7B8648B3-2A43-4F14-AF3A-9CA871E12B6F}" type="pres">
      <dgm:prSet presAssocID="{99502F09-F3E4-4B5E-B333-AD5EFC9FC855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fr-FR"/>
        </a:p>
      </dgm:t>
    </dgm:pt>
    <dgm:pt modelId="{E6365A46-9066-4C08-B0D3-8555C3A1D06F}" type="pres">
      <dgm:prSet presAssocID="{99502F09-F3E4-4B5E-B333-AD5EFC9FC855}" presName="pyramid" presStyleLbl="node1" presStyleIdx="0" presStyleCnt="1"/>
      <dgm:spPr/>
    </dgm:pt>
    <dgm:pt modelId="{96C90EEA-E640-4263-81EB-E31572C56AB8}" type="pres">
      <dgm:prSet presAssocID="{99502F09-F3E4-4B5E-B333-AD5EFC9FC855}" presName="theList" presStyleCnt="0"/>
      <dgm:spPr/>
    </dgm:pt>
    <dgm:pt modelId="{29FF1DF2-8944-478D-BBEE-58CBB303B200}" type="pres">
      <dgm:prSet presAssocID="{AEA494F8-61DA-4EF9-BF0E-D5E2B44E5233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AB7CB75-8A5F-4DB9-912B-1B27E8780DD1}" type="pres">
      <dgm:prSet presAssocID="{AEA494F8-61DA-4EF9-BF0E-D5E2B44E5233}" presName="aSpace" presStyleCnt="0"/>
      <dgm:spPr/>
    </dgm:pt>
    <dgm:pt modelId="{E58DCD85-44AB-4C98-8D78-6AD7C0574DCB}" type="pres">
      <dgm:prSet presAssocID="{C9172A11-174E-4723-8BCD-A4068095BCC5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E3BF53E-73B5-4D52-8CAE-8D4DBF980111}" type="pres">
      <dgm:prSet presAssocID="{C9172A11-174E-4723-8BCD-A4068095BCC5}" presName="aSpace" presStyleCnt="0"/>
      <dgm:spPr/>
    </dgm:pt>
    <dgm:pt modelId="{14DC9CCA-457F-482B-8901-0F6099C6D4A4}" type="pres">
      <dgm:prSet presAssocID="{C5182F55-91F1-48B9-A7E3-3C5E0B8C1F10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E474392-BB8F-4093-9293-19F5358975DE}" type="pres">
      <dgm:prSet presAssocID="{C5182F55-91F1-48B9-A7E3-3C5E0B8C1F10}" presName="aSpace" presStyleCnt="0"/>
      <dgm:spPr/>
    </dgm:pt>
  </dgm:ptLst>
  <dgm:cxnLst>
    <dgm:cxn modelId="{3B4B90E1-6A49-44EF-B550-C413E526945D}" srcId="{99502F09-F3E4-4B5E-B333-AD5EFC9FC855}" destId="{C9172A11-174E-4723-8BCD-A4068095BCC5}" srcOrd="1" destOrd="0" parTransId="{034E78B3-6C66-42E1-83CF-0CABE7B43E03}" sibTransId="{8B299EFC-393D-4A97-AF4D-EA392E81D66E}"/>
    <dgm:cxn modelId="{D8F6AAA7-D256-4812-8C36-1E9AE0BACEBE}" type="presOf" srcId="{99502F09-F3E4-4B5E-B333-AD5EFC9FC855}" destId="{7B8648B3-2A43-4F14-AF3A-9CA871E12B6F}" srcOrd="0" destOrd="0" presId="urn:microsoft.com/office/officeart/2005/8/layout/pyramid2"/>
    <dgm:cxn modelId="{8EB24406-F49B-4F84-AF3E-5F790D5EA2F4}" srcId="{99502F09-F3E4-4B5E-B333-AD5EFC9FC855}" destId="{AEA494F8-61DA-4EF9-BF0E-D5E2B44E5233}" srcOrd="0" destOrd="0" parTransId="{394DC774-5C13-43A8-A1AE-92C9753B5A56}" sibTransId="{0B962A24-AAD1-4F16-B03B-806858C36FE6}"/>
    <dgm:cxn modelId="{33F6EC9B-A652-459A-9ABE-796DDA98AE2C}" type="presOf" srcId="{AEA494F8-61DA-4EF9-BF0E-D5E2B44E5233}" destId="{29FF1DF2-8944-478D-BBEE-58CBB303B200}" srcOrd="0" destOrd="0" presId="urn:microsoft.com/office/officeart/2005/8/layout/pyramid2"/>
    <dgm:cxn modelId="{D281515F-03C2-4B94-AF4F-6DE44CF8FDBA}" type="presOf" srcId="{C5182F55-91F1-48B9-A7E3-3C5E0B8C1F10}" destId="{14DC9CCA-457F-482B-8901-0F6099C6D4A4}" srcOrd="0" destOrd="0" presId="urn:microsoft.com/office/officeart/2005/8/layout/pyramid2"/>
    <dgm:cxn modelId="{93057B4A-9910-4C57-A547-96C5C20CDC00}" srcId="{99502F09-F3E4-4B5E-B333-AD5EFC9FC855}" destId="{C5182F55-91F1-48B9-A7E3-3C5E0B8C1F10}" srcOrd="2" destOrd="0" parTransId="{A1FB8594-FE23-4ABA-ACEB-D4C441C22C89}" sibTransId="{721E3A3C-C23C-406A-8A2C-4A27DD3040AF}"/>
    <dgm:cxn modelId="{1C8F5475-61C5-442A-BD79-F0AB8971D95A}" type="presOf" srcId="{C9172A11-174E-4723-8BCD-A4068095BCC5}" destId="{E58DCD85-44AB-4C98-8D78-6AD7C0574DCB}" srcOrd="0" destOrd="0" presId="urn:microsoft.com/office/officeart/2005/8/layout/pyramid2"/>
    <dgm:cxn modelId="{E5C8B519-A78D-4877-B39E-301AF788A266}" type="presParOf" srcId="{7B8648B3-2A43-4F14-AF3A-9CA871E12B6F}" destId="{E6365A46-9066-4C08-B0D3-8555C3A1D06F}" srcOrd="0" destOrd="0" presId="urn:microsoft.com/office/officeart/2005/8/layout/pyramid2"/>
    <dgm:cxn modelId="{B2258FED-8C4B-4E20-BA0E-B07458E37E8A}" type="presParOf" srcId="{7B8648B3-2A43-4F14-AF3A-9CA871E12B6F}" destId="{96C90EEA-E640-4263-81EB-E31572C56AB8}" srcOrd="1" destOrd="0" presId="urn:microsoft.com/office/officeart/2005/8/layout/pyramid2"/>
    <dgm:cxn modelId="{52B4793D-1385-4E1D-B8A2-3633550050A0}" type="presParOf" srcId="{96C90EEA-E640-4263-81EB-E31572C56AB8}" destId="{29FF1DF2-8944-478D-BBEE-58CBB303B200}" srcOrd="0" destOrd="0" presId="urn:microsoft.com/office/officeart/2005/8/layout/pyramid2"/>
    <dgm:cxn modelId="{9A98165C-101E-4DD5-951F-544A36F13925}" type="presParOf" srcId="{96C90EEA-E640-4263-81EB-E31572C56AB8}" destId="{CAB7CB75-8A5F-4DB9-912B-1B27E8780DD1}" srcOrd="1" destOrd="0" presId="urn:microsoft.com/office/officeart/2005/8/layout/pyramid2"/>
    <dgm:cxn modelId="{0FE8FEC2-C3EA-41DF-9EEF-1D8B4BFAB288}" type="presParOf" srcId="{96C90EEA-E640-4263-81EB-E31572C56AB8}" destId="{E58DCD85-44AB-4C98-8D78-6AD7C0574DCB}" srcOrd="2" destOrd="0" presId="urn:microsoft.com/office/officeart/2005/8/layout/pyramid2"/>
    <dgm:cxn modelId="{867267D4-C9D2-434D-998C-C78AFDFCE6EA}" type="presParOf" srcId="{96C90EEA-E640-4263-81EB-E31572C56AB8}" destId="{6E3BF53E-73B5-4D52-8CAE-8D4DBF980111}" srcOrd="3" destOrd="0" presId="urn:microsoft.com/office/officeart/2005/8/layout/pyramid2"/>
    <dgm:cxn modelId="{5C483342-A216-4565-9321-5397E9A622D6}" type="presParOf" srcId="{96C90EEA-E640-4263-81EB-E31572C56AB8}" destId="{14DC9CCA-457F-482B-8901-0F6099C6D4A4}" srcOrd="4" destOrd="0" presId="urn:microsoft.com/office/officeart/2005/8/layout/pyramid2"/>
    <dgm:cxn modelId="{846A2FA1-8AC4-4EA0-B25C-A3BE8989864B}" type="presParOf" srcId="{96C90EEA-E640-4263-81EB-E31572C56AB8}" destId="{3E474392-BB8F-4093-9293-19F5358975DE}" srcOrd="5" destOrd="0" presId="urn:microsoft.com/office/officeart/2005/8/layout/pyramid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r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14/12/2018</a:t>
            </a:fld>
            <a:endParaRPr lang="fr-BE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14/12/2018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14/12/2018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r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7" name="Espace réservé du conten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14/12/2018</a:t>
            </a:fld>
            <a:endParaRPr lang="fr-BE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fr-BE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14/12/2018</a:t>
            </a:fld>
            <a:endParaRPr lang="fr-BE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14/12/2018</a:t>
            </a:fld>
            <a:endParaRPr lang="fr-BE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r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25" name="Espace réservé du texte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8" name="Espace réservé du conten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14/12/2018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2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14/12/2018</a:t>
            </a:fld>
            <a:endParaRPr lang="fr-BE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14/12/2018</a:t>
            </a:fld>
            <a:endParaRPr lang="fr-BE"/>
          </a:p>
        </p:txBody>
      </p:sp>
      <p:sp>
        <p:nvSpPr>
          <p:cNvPr id="24" name="Espace réservé du pied de page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r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14/12/2018</a:t>
            </a:fld>
            <a:endParaRPr lang="fr-BE"/>
          </a:p>
        </p:txBody>
      </p:sp>
      <p:sp>
        <p:nvSpPr>
          <p:cNvPr id="29" name="Espace réservé du pied de page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14/12/2018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Espace réservé du texte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14/12/2018</a:t>
            </a:fld>
            <a:endParaRPr lang="fr-BE"/>
          </a:p>
        </p:txBody>
      </p:sp>
      <p:sp>
        <p:nvSpPr>
          <p:cNvPr id="28" name="Espace réservé du pied de page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10" name="Espace réservé du titre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wheel spokes="1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81000" y="1571612"/>
            <a:ext cx="8458200" cy="1222375"/>
          </a:xfrm>
        </p:spPr>
        <p:txBody>
          <a:bodyPr>
            <a:noAutofit/>
          </a:bodyPr>
          <a:lstStyle/>
          <a:p>
            <a:r>
              <a:rPr lang="ar-AE" sz="4800" b="1" dirty="0" smtClean="0">
                <a:latin typeface="Batang" pitchFamily="18" charset="-127"/>
                <a:ea typeface="Batang" pitchFamily="18" charset="-127"/>
              </a:rPr>
              <a:t>التقويم و الدعم: </a:t>
            </a:r>
            <a:r>
              <a:rPr lang="fr-FR" sz="4800" b="1" dirty="0" smtClean="0">
                <a:latin typeface="Batang" pitchFamily="18" charset="-127"/>
                <a:ea typeface="Batang" pitchFamily="18" charset="-127"/>
              </a:rPr>
              <a:t/>
            </a:r>
            <a:br>
              <a:rPr lang="fr-FR" sz="4800" b="1" dirty="0" smtClean="0">
                <a:latin typeface="Batang" pitchFamily="18" charset="-127"/>
                <a:ea typeface="Batang" pitchFamily="18" charset="-127"/>
              </a:rPr>
            </a:br>
            <a:r>
              <a:rPr lang="ar-AE" sz="4800" b="1" dirty="0" smtClean="0">
                <a:latin typeface="Batang" pitchFamily="18" charset="-127"/>
                <a:ea typeface="Batang" pitchFamily="18" charset="-127"/>
              </a:rPr>
              <a:t>آليتان أساسيتان لتعلم ناجع</a:t>
            </a:r>
            <a:endParaRPr lang="fr-FR" sz="4800" b="1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AE" dirty="0" smtClean="0"/>
              <a:t>إعداد و تقديم : الأستاذة أمل ولي الدين</a:t>
            </a:r>
            <a:endParaRPr lang="fr-FR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AE" dirty="0" smtClean="0"/>
              <a:t>أنواع التقويم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Font typeface="Wingdings" pitchFamily="2" charset="2"/>
              <a:buChar char="v"/>
            </a:pPr>
            <a:r>
              <a:rPr lang="ar-AE" sz="4000" dirty="0" smtClean="0"/>
              <a:t>التقويم التشخيصي</a:t>
            </a:r>
          </a:p>
          <a:p>
            <a:pPr lvl="1" algn="r" rtl="1">
              <a:buFont typeface="Wingdings" pitchFamily="2" charset="2"/>
              <a:buChar char="§"/>
            </a:pPr>
            <a:r>
              <a:rPr lang="ar-AE" sz="3600" dirty="0" smtClean="0"/>
              <a:t>أشكاله</a:t>
            </a:r>
          </a:p>
          <a:p>
            <a:pPr lvl="2" algn="r" rtl="1">
              <a:buFont typeface="Wingdings" pitchFamily="2" charset="2"/>
              <a:buChar char="ü"/>
            </a:pPr>
            <a:r>
              <a:rPr lang="ar-AE" sz="3200" dirty="0" smtClean="0"/>
              <a:t>السؤال</a:t>
            </a:r>
          </a:p>
          <a:p>
            <a:pPr lvl="2" algn="r" rtl="1">
              <a:buFont typeface="Wingdings" pitchFamily="2" charset="2"/>
              <a:buChar char="ü"/>
            </a:pPr>
            <a:r>
              <a:rPr lang="ar-AE" sz="3200" dirty="0" smtClean="0"/>
              <a:t>التمرين</a:t>
            </a:r>
          </a:p>
          <a:p>
            <a:pPr lvl="2" algn="r" rtl="1">
              <a:buFont typeface="Wingdings" pitchFamily="2" charset="2"/>
              <a:buChar char="ü"/>
            </a:pPr>
            <a:r>
              <a:rPr lang="ar-AE" sz="3200" dirty="0" smtClean="0"/>
              <a:t>الوضعية </a:t>
            </a:r>
            <a:r>
              <a:rPr lang="fr-FR" sz="3200" dirty="0" smtClean="0"/>
              <a:t>-</a:t>
            </a:r>
            <a:r>
              <a:rPr lang="ar-AE" sz="3200" dirty="0" smtClean="0"/>
              <a:t> المشكلة</a:t>
            </a:r>
          </a:p>
          <a:p>
            <a:pPr lvl="2" algn="r" rtl="1">
              <a:buFont typeface="Wingdings" pitchFamily="2" charset="2"/>
              <a:buChar char="ü"/>
            </a:pPr>
            <a:r>
              <a:rPr lang="ar-AE" sz="3200" dirty="0" smtClean="0"/>
              <a:t>الاختبار أو </a:t>
            </a:r>
            <a:r>
              <a:rPr lang="ar-AE" sz="3200" dirty="0" err="1" smtClean="0"/>
              <a:t>الرائز</a:t>
            </a:r>
            <a:r>
              <a:rPr lang="ar-AE" sz="3200" dirty="0" smtClean="0"/>
              <a:t> التشخيصي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838200"/>
          </a:xfrm>
        </p:spPr>
        <p:txBody>
          <a:bodyPr>
            <a:normAutofit/>
          </a:bodyPr>
          <a:lstStyle/>
          <a:p>
            <a:pPr rtl="1"/>
            <a:r>
              <a:rPr lang="ar-AE" dirty="0" smtClean="0"/>
              <a:t>أنواع التقويم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7"/>
          </a:xfrm>
        </p:spPr>
        <p:txBody>
          <a:bodyPr>
            <a:normAutofit fontScale="92500" lnSpcReduction="10000"/>
          </a:bodyPr>
          <a:lstStyle/>
          <a:p>
            <a:pPr algn="r" rtl="1">
              <a:buFont typeface="Wingdings" pitchFamily="2" charset="2"/>
              <a:buChar char="v"/>
            </a:pPr>
            <a:r>
              <a:rPr lang="ar-AE" sz="4000" dirty="0" smtClean="0"/>
              <a:t>التقويم التكويني</a:t>
            </a:r>
            <a:r>
              <a:rPr lang="fr-FR" sz="4000" dirty="0" smtClean="0"/>
              <a:t> </a:t>
            </a:r>
            <a:r>
              <a:rPr lang="ar-AE" sz="4000" dirty="0" smtClean="0"/>
              <a:t>(الجزئي أو المرحلي)</a:t>
            </a:r>
            <a:endParaRPr lang="fr-FR" sz="4000" dirty="0" smtClean="0"/>
          </a:p>
          <a:p>
            <a:pPr algn="r" rtl="1">
              <a:buNone/>
            </a:pPr>
            <a:r>
              <a:rPr lang="ar-AE" sz="4000" dirty="0" smtClean="0"/>
              <a:t>يهتم هدا النوع من التقويم بتتبع </a:t>
            </a:r>
            <a:r>
              <a:rPr lang="ar-AE" sz="4000" dirty="0" err="1" smtClean="0"/>
              <a:t>سيرورة</a:t>
            </a:r>
            <a:r>
              <a:rPr lang="ar-AE" sz="4000" dirty="0" smtClean="0"/>
              <a:t> التعليم بالتعديل والتغير والتقوية</a:t>
            </a:r>
            <a:endParaRPr lang="fr-FR" sz="4000" dirty="0" smtClean="0"/>
          </a:p>
          <a:p>
            <a:pPr algn="r" rtl="1">
              <a:buNone/>
            </a:pPr>
            <a:endParaRPr lang="fr-FR" sz="4000" dirty="0" smtClean="0"/>
          </a:p>
          <a:p>
            <a:pPr algn="r" rtl="1">
              <a:buFont typeface="Wingdings" pitchFamily="2" charset="2"/>
              <a:buChar char="v"/>
            </a:pPr>
            <a:r>
              <a:rPr lang="ar-AE" sz="4000" dirty="0" smtClean="0"/>
              <a:t>التقويم الإجمالي</a:t>
            </a:r>
            <a:endParaRPr lang="fr-FR" sz="4000" dirty="0" smtClean="0"/>
          </a:p>
          <a:p>
            <a:pPr algn="r" rtl="1">
              <a:buNone/>
            </a:pPr>
            <a:r>
              <a:rPr lang="ar-AE" sz="4000" dirty="0" smtClean="0"/>
              <a:t>من حوامل هدا النوع في المدرسة الابتدائية نجد المراقبة المستمرة </a:t>
            </a:r>
            <a:r>
              <a:rPr lang="ar-AE" sz="4000" dirty="0" err="1" smtClean="0"/>
              <a:t>و</a:t>
            </a:r>
            <a:r>
              <a:rPr lang="ar-AE" sz="4000" dirty="0" smtClean="0"/>
              <a:t> الامتحان الموحد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4800" y="376222"/>
            <a:ext cx="8686800" cy="838200"/>
          </a:xfrm>
        </p:spPr>
        <p:txBody>
          <a:bodyPr>
            <a:normAutofit/>
          </a:bodyPr>
          <a:lstStyle/>
          <a:p>
            <a:pPr rtl="1"/>
            <a:r>
              <a:rPr lang="ar-AE" dirty="0" smtClean="0"/>
              <a:t>أدوات التقويم البيداغوجي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الأسئلة</a:t>
            </a:r>
          </a:p>
          <a:p>
            <a:pPr lvl="1" algn="r" rtl="1">
              <a:buFont typeface="Wingdings" pitchFamily="2" charset="2"/>
              <a:buChar char="§"/>
            </a:pPr>
            <a:r>
              <a:rPr lang="ar-AE" dirty="0" smtClean="0"/>
              <a:t>الأسئلة </a:t>
            </a:r>
            <a:r>
              <a:rPr lang="ar-AE" dirty="0" err="1" smtClean="0"/>
              <a:t>المقالية</a:t>
            </a:r>
            <a:endParaRPr lang="ar-AE" dirty="0" smtClean="0"/>
          </a:p>
          <a:p>
            <a:pPr lvl="1" algn="r" rtl="1">
              <a:buFont typeface="Wingdings" pitchFamily="2" charset="2"/>
              <a:buChar char="§"/>
            </a:pPr>
            <a:r>
              <a:rPr lang="ar-AE" dirty="0" smtClean="0"/>
              <a:t>الأسئلة الموضوعية</a:t>
            </a:r>
            <a:endParaRPr lang="fr-FR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838200"/>
          </a:xfrm>
        </p:spPr>
        <p:txBody>
          <a:bodyPr>
            <a:normAutofit/>
          </a:bodyPr>
          <a:lstStyle/>
          <a:p>
            <a:pPr marL="514350" indent="-514350" rtl="1"/>
            <a:r>
              <a:rPr lang="ar-AE" dirty="0" smtClean="0"/>
              <a:t>إجراءات عملية </a:t>
            </a:r>
          </a:p>
        </p:txBody>
      </p:sp>
      <p:pic>
        <p:nvPicPr>
          <p:cNvPr id="4" name="Espace réservé du contenu 3" descr="2371notes-ecol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66950" y="1950244"/>
            <a:ext cx="4762500" cy="3733800"/>
          </a:xfr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838200"/>
          </a:xfrm>
        </p:spPr>
        <p:txBody>
          <a:bodyPr>
            <a:normAutofit/>
          </a:bodyPr>
          <a:lstStyle/>
          <a:p>
            <a:pPr rtl="1"/>
            <a:r>
              <a:rPr lang="ar-AE" dirty="0" smtClean="0"/>
              <a:t>مواصفات أدوات التقويم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الصدق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الدقة والوضوح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err="1" smtClean="0"/>
              <a:t>النجاعة</a:t>
            </a:r>
            <a:endParaRPr lang="ar-AE" dirty="0" smtClean="0"/>
          </a:p>
          <a:p>
            <a:pPr algn="r" rtl="1">
              <a:buFont typeface="Wingdings" pitchFamily="2" charset="2"/>
              <a:buChar char="ü"/>
            </a:pPr>
            <a:r>
              <a:rPr lang="ar-AE" dirty="0" err="1" smtClean="0"/>
              <a:t>الملاءمة</a:t>
            </a:r>
            <a:endParaRPr lang="ar-AE" dirty="0" smtClean="0"/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التمثيلية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التنويع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الموضوعية</a:t>
            </a:r>
            <a:endParaRPr lang="fr-FR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838200"/>
          </a:xfrm>
        </p:spPr>
        <p:txBody>
          <a:bodyPr>
            <a:normAutofit/>
          </a:bodyPr>
          <a:lstStyle/>
          <a:p>
            <a:pPr marL="514350" indent="-514350" rtl="1"/>
            <a:r>
              <a:rPr lang="ar-AE" dirty="0" smtClean="0"/>
              <a:t>إجراءات عملية </a:t>
            </a: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32" y="285728"/>
            <a:ext cx="8686800" cy="838200"/>
          </a:xfrm>
        </p:spPr>
        <p:txBody>
          <a:bodyPr>
            <a:normAutofit/>
          </a:bodyPr>
          <a:lstStyle/>
          <a:p>
            <a:pPr marL="514350" indent="-514350" rtl="1"/>
            <a:r>
              <a:rPr lang="ar-AE" dirty="0" smtClean="0"/>
              <a:t>إجراءات عملية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 rtl="1">
              <a:buNone/>
            </a:pPr>
            <a:r>
              <a:rPr lang="ar-AE" sz="11500" b="1" dirty="0" smtClean="0"/>
              <a:t>لا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للتقويمات المستوردة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لتقويمات آخر لحظة</a:t>
            </a:r>
            <a:endParaRPr lang="fr-FR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4800" y="376222"/>
            <a:ext cx="8686800" cy="838200"/>
          </a:xfrm>
        </p:spPr>
        <p:txBody>
          <a:bodyPr>
            <a:normAutofit/>
          </a:bodyPr>
          <a:lstStyle/>
          <a:p>
            <a:pPr marL="514350" indent="-514350" rtl="1"/>
            <a:r>
              <a:rPr lang="ar-AE" dirty="0" smtClean="0"/>
              <a:t>الدعم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مفهوم</a:t>
            </a:r>
            <a:r>
              <a:rPr lang="fr-FR" dirty="0" smtClean="0"/>
              <a:t> </a:t>
            </a:r>
            <a:r>
              <a:rPr lang="ar-AE" dirty="0" smtClean="0"/>
              <a:t>الدعم</a:t>
            </a:r>
            <a:endParaRPr lang="fr-FR" dirty="0" smtClean="0"/>
          </a:p>
          <a:p>
            <a:pPr algn="ctr" rtl="1">
              <a:buNone/>
            </a:pPr>
            <a:r>
              <a:rPr lang="fr-FR" dirty="0" smtClean="0"/>
              <a:t>    </a:t>
            </a:r>
            <a:r>
              <a:rPr lang="ar-AE" dirty="0" smtClean="0"/>
              <a:t>مجموعة من الوسائل والتقنيات التربوية التي يمكن إتباعها داخل الفصل أو خارجه لتلافي بعض ما</a:t>
            </a:r>
            <a:r>
              <a:rPr lang="fr-FR" dirty="0" smtClean="0"/>
              <a:t> </a:t>
            </a:r>
            <a:r>
              <a:rPr lang="ar-AE" dirty="0" smtClean="0"/>
              <a:t>قد يعترض تعلم التلاميذ من صعوبات تحول دون إبراز القدرات الحقيقية والتعبير عن الإمكانات الفعلية الكامنة</a:t>
            </a:r>
            <a:endParaRPr lang="fr-FR" dirty="0" smtClean="0"/>
          </a:p>
          <a:p>
            <a:pPr algn="ctr" rtl="1">
              <a:buNone/>
            </a:pPr>
            <a:r>
              <a:rPr lang="ar-AE" sz="2400" dirty="0" smtClean="0"/>
              <a:t>(وزارة التربية الوطنية 1990)</a:t>
            </a:r>
            <a:endParaRPr lang="fr-FR" sz="2400" dirty="0" smtClean="0"/>
          </a:p>
          <a:p>
            <a:pPr algn="r" rtl="1">
              <a:buNone/>
            </a:pPr>
            <a:endParaRPr lang="fr-FR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AE" dirty="0" smtClean="0"/>
              <a:t>أهمية الدعم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ar-AE" sz="4000" dirty="0" smtClean="0"/>
              <a:t>يسعى إلى تدارك النقص الحاصل</a:t>
            </a:r>
            <a:r>
              <a:rPr lang="fr-FR" sz="4000" dirty="0" smtClean="0"/>
              <a:t> </a:t>
            </a:r>
            <a:r>
              <a:rPr lang="ar-AE" sz="4000" dirty="0" smtClean="0"/>
              <a:t>إذ بدونه يمكن للتعثرات أن تتحول إلى عوائق حقيقية</a:t>
            </a:r>
            <a:endParaRPr lang="fr-FR" sz="4000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big_infirmier___366____phototequ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714356"/>
            <a:ext cx="7429552" cy="5786478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1752" y="373174"/>
            <a:ext cx="8686800" cy="841248"/>
          </a:xfrm>
        </p:spPr>
        <p:txBody>
          <a:bodyPr/>
          <a:lstStyle/>
          <a:p>
            <a:r>
              <a:rPr lang="ar-AE" dirty="0" smtClean="0"/>
              <a:t>تصميم العرض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500034" y="1600200"/>
            <a:ext cx="8186766" cy="4525963"/>
          </a:xfrm>
        </p:spPr>
        <p:txBody>
          <a:bodyPr>
            <a:noAutofit/>
          </a:bodyPr>
          <a:lstStyle/>
          <a:p>
            <a:pPr marL="514350" indent="-514350" algn="r" rtl="1">
              <a:buFont typeface="+mj-lt"/>
              <a:buAutoNum type="arabicPeriod"/>
            </a:pPr>
            <a:r>
              <a:rPr lang="ar-AE" sz="3600" dirty="0" smtClean="0"/>
              <a:t>التقويم والدعم : المفهوم والتعريف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ar-AE" sz="3600" dirty="0" smtClean="0"/>
              <a:t>أهميتهما</a:t>
            </a:r>
            <a:endParaRPr lang="fr-FR" sz="3600" dirty="0" smtClean="0"/>
          </a:p>
          <a:p>
            <a:pPr marL="514350" indent="-514350" algn="r" rtl="1">
              <a:buFont typeface="+mj-lt"/>
              <a:buAutoNum type="arabicPeriod"/>
            </a:pPr>
            <a:r>
              <a:rPr lang="ar-AE" sz="3600" dirty="0" smtClean="0"/>
              <a:t>أهدافهما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ar-AE" sz="3600" dirty="0" smtClean="0"/>
              <a:t>أنواعهما</a:t>
            </a:r>
            <a:endParaRPr lang="fr-FR" sz="3600" dirty="0" smtClean="0"/>
          </a:p>
          <a:p>
            <a:pPr marL="514350" indent="-514350" algn="r" rtl="1">
              <a:buFont typeface="+mj-lt"/>
              <a:buAutoNum type="arabicPeriod"/>
            </a:pPr>
            <a:r>
              <a:rPr lang="ar-AE" sz="3600" dirty="0" smtClean="0"/>
              <a:t>أدواتهما</a:t>
            </a:r>
            <a:r>
              <a:rPr lang="fr-FR" sz="3600" dirty="0" smtClean="0"/>
              <a:t> </a:t>
            </a:r>
            <a:r>
              <a:rPr lang="ar-AE" sz="3600" dirty="0" smtClean="0"/>
              <a:t>و مواصفاتهما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ar-AE" sz="3600" dirty="0" smtClean="0"/>
              <a:t>إجراءات عملية </a:t>
            </a:r>
          </a:p>
          <a:p>
            <a:pPr marL="514350" indent="-514350" algn="r" rtl="1">
              <a:buFont typeface="+mj-lt"/>
              <a:buAutoNum type="arabicPeriod"/>
            </a:pPr>
            <a:endParaRPr lang="fr-FR" sz="3600" dirty="0"/>
          </a:p>
        </p:txBody>
      </p:sp>
    </p:spTree>
  </p:cSld>
  <p:clrMapOvr>
    <a:masterClrMapping/>
  </p:clrMapOvr>
  <p:transition spd="slow">
    <p:wheel spokes="1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838200"/>
          </a:xfrm>
        </p:spPr>
        <p:txBody>
          <a:bodyPr>
            <a:normAutofit/>
          </a:bodyPr>
          <a:lstStyle/>
          <a:p>
            <a:pPr rtl="1"/>
            <a:r>
              <a:rPr lang="ar-AE" dirty="0" smtClean="0"/>
              <a:t>أهداف الدعم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تجاوز التعثرات </a:t>
            </a:r>
            <a:r>
              <a:rPr lang="ar-AE" dirty="0" err="1" smtClean="0"/>
              <a:t>و</a:t>
            </a:r>
            <a:r>
              <a:rPr lang="ar-AE" dirty="0" smtClean="0"/>
              <a:t> المعيقات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تقليص الفوارق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الإنصاف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تيسير عملية الربط</a:t>
            </a:r>
            <a:endParaRPr lang="fr-FR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04784"/>
            <a:ext cx="8686800" cy="838200"/>
          </a:xfrm>
        </p:spPr>
        <p:txBody>
          <a:bodyPr>
            <a:normAutofit/>
          </a:bodyPr>
          <a:lstStyle/>
          <a:p>
            <a:pPr rtl="1"/>
            <a:r>
              <a:rPr lang="ar-AE" dirty="0" smtClean="0"/>
              <a:t>أنواع الدعم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571604" y="1785926"/>
            <a:ext cx="7115196" cy="4340237"/>
          </a:xfrm>
        </p:spPr>
        <p:txBody>
          <a:bodyPr>
            <a:noAutofit/>
          </a:bodyPr>
          <a:lstStyle/>
          <a:p>
            <a:pPr lvl="2" algn="r" rtl="1">
              <a:buFont typeface="Wingdings" pitchFamily="2" charset="2"/>
              <a:buChar char="ü"/>
            </a:pPr>
            <a:r>
              <a:rPr lang="ar-AE" sz="4000" dirty="0" smtClean="0"/>
              <a:t>دعم وقائي</a:t>
            </a:r>
          </a:p>
          <a:p>
            <a:pPr lvl="2" algn="r" rtl="1">
              <a:buFont typeface="Wingdings" pitchFamily="2" charset="2"/>
              <a:buChar char="ü"/>
            </a:pPr>
            <a:r>
              <a:rPr lang="ar-AE" sz="4000" dirty="0" smtClean="0"/>
              <a:t>دعم تتبعي</a:t>
            </a:r>
          </a:p>
          <a:p>
            <a:pPr lvl="2" algn="r" rtl="1">
              <a:buFont typeface="Wingdings" pitchFamily="2" charset="2"/>
              <a:buChar char="ü"/>
            </a:pPr>
            <a:r>
              <a:rPr lang="ar-AE" sz="4000" dirty="0" smtClean="0"/>
              <a:t>دعم دوري</a:t>
            </a:r>
            <a:endParaRPr lang="fr-FR" sz="4000" dirty="0" smtClean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32" y="304784"/>
            <a:ext cx="8686800" cy="838200"/>
          </a:xfrm>
        </p:spPr>
        <p:txBody>
          <a:bodyPr>
            <a:normAutofit/>
          </a:bodyPr>
          <a:lstStyle/>
          <a:p>
            <a:pPr rtl="1"/>
            <a:r>
              <a:rPr lang="ar-AE" dirty="0" smtClean="0"/>
              <a:t>أنواع الدعم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571604" y="1285860"/>
            <a:ext cx="7115196" cy="4840303"/>
          </a:xfrm>
        </p:spPr>
        <p:txBody>
          <a:bodyPr>
            <a:noAutofit/>
          </a:bodyPr>
          <a:lstStyle/>
          <a:p>
            <a:pPr lvl="2" algn="r" rtl="1">
              <a:buFont typeface="Wingdings" pitchFamily="2" charset="2"/>
              <a:buChar char="ü"/>
            </a:pPr>
            <a:endParaRPr lang="ar-AE" sz="3200" dirty="0" smtClean="0"/>
          </a:p>
          <a:p>
            <a:pPr lvl="2" algn="r" rtl="1">
              <a:buFont typeface="Wingdings" pitchFamily="2" charset="2"/>
              <a:buChar char="ü"/>
            </a:pPr>
            <a:r>
              <a:rPr lang="ar-AE" sz="3200" dirty="0" smtClean="0"/>
              <a:t>دعم نفسي</a:t>
            </a:r>
          </a:p>
          <a:p>
            <a:pPr lvl="2" algn="r" rtl="1">
              <a:buFont typeface="Wingdings" pitchFamily="2" charset="2"/>
              <a:buChar char="ü"/>
            </a:pPr>
            <a:r>
              <a:rPr lang="ar-AE" sz="3200" dirty="0" smtClean="0"/>
              <a:t>دعم اجتماعي</a:t>
            </a:r>
          </a:p>
          <a:p>
            <a:pPr lvl="2" algn="r" rtl="1">
              <a:buFont typeface="Wingdings" pitchFamily="2" charset="2"/>
              <a:buChar char="ü"/>
            </a:pPr>
            <a:r>
              <a:rPr lang="ar-AE" sz="3200" dirty="0" smtClean="0"/>
              <a:t>دعم معرفي ومنهجي</a:t>
            </a:r>
            <a:endParaRPr lang="fr-FR" sz="3200" dirty="0" smtClean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5794" y="357166"/>
            <a:ext cx="8686800" cy="838200"/>
          </a:xfrm>
        </p:spPr>
        <p:txBody>
          <a:bodyPr>
            <a:normAutofit/>
          </a:bodyPr>
          <a:lstStyle/>
          <a:p>
            <a:pPr rtl="1"/>
            <a:r>
              <a:rPr lang="ar-AE" dirty="0" smtClean="0"/>
              <a:t>أنواع الدعم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571604" y="1285860"/>
            <a:ext cx="7115196" cy="4840303"/>
          </a:xfrm>
        </p:spPr>
        <p:txBody>
          <a:bodyPr>
            <a:noAutofit/>
          </a:bodyPr>
          <a:lstStyle/>
          <a:p>
            <a:pPr lvl="2" algn="r" rtl="1">
              <a:buFont typeface="Wingdings" pitchFamily="2" charset="2"/>
              <a:buChar char="ü"/>
            </a:pPr>
            <a:r>
              <a:rPr lang="ar-AE" sz="3200" dirty="0" smtClean="0"/>
              <a:t>دعم جماعي</a:t>
            </a:r>
          </a:p>
          <a:p>
            <a:pPr lvl="2" algn="r" rtl="1">
              <a:buFont typeface="Wingdings" pitchFamily="2" charset="2"/>
              <a:buChar char="ü"/>
            </a:pPr>
            <a:r>
              <a:rPr lang="ar-AE" sz="3200" dirty="0" smtClean="0"/>
              <a:t>دعم خاص بالمجموعات</a:t>
            </a:r>
          </a:p>
          <a:p>
            <a:pPr lvl="2" algn="r" rtl="1">
              <a:buFont typeface="Wingdings" pitchFamily="2" charset="2"/>
              <a:buChar char="ü"/>
            </a:pPr>
            <a:r>
              <a:rPr lang="ar-AE" sz="3200" dirty="0" smtClean="0"/>
              <a:t>دعم فردي</a:t>
            </a:r>
            <a:endParaRPr lang="fr-FR" sz="3200" dirty="0" smtClean="0"/>
          </a:p>
          <a:p>
            <a:pPr lvl="2" algn="r" rtl="1">
              <a:buNone/>
            </a:pPr>
            <a:endParaRPr lang="ar-AE" sz="3200" dirty="0" smtClean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686800" cy="838200"/>
          </a:xfrm>
        </p:spPr>
        <p:txBody>
          <a:bodyPr>
            <a:normAutofit/>
          </a:bodyPr>
          <a:lstStyle/>
          <a:p>
            <a:pPr rtl="1"/>
            <a:r>
              <a:rPr lang="ar-AE" dirty="0" smtClean="0"/>
              <a:t>أنواع الدعم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571604" y="1285860"/>
            <a:ext cx="7115196" cy="4840303"/>
          </a:xfrm>
        </p:spPr>
        <p:txBody>
          <a:bodyPr>
            <a:noAutofit/>
          </a:bodyPr>
          <a:lstStyle/>
          <a:p>
            <a:pPr lvl="2" algn="r" rtl="1">
              <a:buFont typeface="Wingdings" pitchFamily="2" charset="2"/>
              <a:buChar char="ü"/>
            </a:pPr>
            <a:r>
              <a:rPr lang="ar-AE" sz="4000" dirty="0" smtClean="0"/>
              <a:t>دعم داخلي</a:t>
            </a:r>
          </a:p>
          <a:p>
            <a:pPr lvl="2" algn="r" rtl="1">
              <a:buFont typeface="Wingdings" pitchFamily="2" charset="2"/>
              <a:buChar char="ü"/>
            </a:pPr>
            <a:r>
              <a:rPr lang="ar-AE" sz="4000" dirty="0" smtClean="0"/>
              <a:t>دعم خارجي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5794" y="357166"/>
            <a:ext cx="8686800" cy="838200"/>
          </a:xfrm>
        </p:spPr>
        <p:txBody>
          <a:bodyPr>
            <a:normAutofit/>
          </a:bodyPr>
          <a:lstStyle/>
          <a:p>
            <a:pPr rtl="1"/>
            <a:r>
              <a:rPr lang="ar-AE" dirty="0" smtClean="0"/>
              <a:t>أدوات الدعم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شبكات استثمار نتائج التقويم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استثمار الأخطاء </a:t>
            </a:r>
            <a:r>
              <a:rPr lang="ar-AE" dirty="0" err="1" smtClean="0"/>
              <a:t>البيداغوجية</a:t>
            </a:r>
            <a:endParaRPr lang="ar-AE" dirty="0" smtClean="0"/>
          </a:p>
          <a:p>
            <a:pPr algn="r" rtl="1">
              <a:buFont typeface="Wingdings" pitchFamily="2" charset="2"/>
              <a:buChar char="q"/>
            </a:pPr>
            <a:r>
              <a:rPr lang="ar-AE" dirty="0" smtClean="0"/>
              <a:t>اكتشاف الخطأ</a:t>
            </a:r>
          </a:p>
          <a:p>
            <a:pPr algn="r" rtl="1">
              <a:buFont typeface="Wingdings" pitchFamily="2" charset="2"/>
              <a:buChar char="q"/>
            </a:pPr>
            <a:r>
              <a:rPr lang="ar-AE" dirty="0" smtClean="0"/>
              <a:t>تصنيفه</a:t>
            </a:r>
          </a:p>
          <a:p>
            <a:pPr algn="r" rtl="1">
              <a:buFont typeface="Wingdings" pitchFamily="2" charset="2"/>
              <a:buChar char="q"/>
            </a:pPr>
            <a:r>
              <a:rPr lang="ar-AE" dirty="0" smtClean="0"/>
              <a:t>معالجته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4356" y="285728"/>
            <a:ext cx="8686800" cy="838200"/>
          </a:xfrm>
        </p:spPr>
        <p:txBody>
          <a:bodyPr>
            <a:normAutofit/>
          </a:bodyPr>
          <a:lstStyle/>
          <a:p>
            <a:pPr marL="514350" indent="-514350" rtl="1"/>
            <a:r>
              <a:rPr lang="ar-AE" dirty="0" smtClean="0"/>
              <a:t>إجراءات عملية </a:t>
            </a: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14350" indent="-514350" rtl="1"/>
            <a:r>
              <a:rPr lang="ar-AE" dirty="0" smtClean="0"/>
              <a:t>إجراءات عملية </a:t>
            </a: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304800" y="1554162"/>
          <a:ext cx="8686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428604"/>
            <a:ext cx="6786610" cy="6215106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marrakech-942-copi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4393"/>
            <a:ext cx="9144000" cy="5129213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Autofit/>
          </a:bodyPr>
          <a:lstStyle/>
          <a:p>
            <a:pPr rtl="1"/>
            <a:r>
              <a:rPr lang="fr-FR" sz="5400" dirty="0" smtClean="0"/>
              <a:t> </a:t>
            </a:r>
            <a:r>
              <a:rPr lang="ar-AE" sz="5400" dirty="0" smtClean="0"/>
              <a:t>مفهوم التقويم البيداغوجي </a:t>
            </a:r>
            <a:br>
              <a:rPr lang="ar-AE" sz="5400" dirty="0" smtClean="0"/>
            </a:br>
            <a:endParaRPr lang="fr-FR" sz="5400" dirty="0"/>
          </a:p>
        </p:txBody>
      </p:sp>
      <p:sp>
        <p:nvSpPr>
          <p:cNvPr id="6" name="Rectangle 5"/>
          <p:cNvSpPr/>
          <p:nvPr/>
        </p:nvSpPr>
        <p:spPr>
          <a:xfrm>
            <a:off x="714348" y="2967335"/>
            <a:ext cx="75009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AE" sz="3200" dirty="0" smtClean="0"/>
              <a:t>هو </a:t>
            </a:r>
            <a:r>
              <a:rPr lang="ar-AE" sz="3200" dirty="0" err="1" smtClean="0"/>
              <a:t>سيرورة</a:t>
            </a:r>
            <a:r>
              <a:rPr lang="ar-AE" sz="3200" dirty="0" smtClean="0"/>
              <a:t> منهجية تهدف إلى تقدير المردودية الدراسية لدى المتعلم من اجل إصدار حكم أو اتخاذ قرار</a:t>
            </a:r>
            <a:endParaRPr lang="fr-FR" sz="3200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26387072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28604"/>
            <a:ext cx="6096000" cy="5786478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imagetransportjcloz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428605"/>
            <a:ext cx="8001056" cy="6000792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p14a_p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171575"/>
            <a:ext cx="6096000" cy="451485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28604"/>
            <a:ext cx="8143932" cy="6143668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 rtl="1">
              <a:buNone/>
            </a:pPr>
            <a:r>
              <a:rPr lang="ar-AE" sz="16600" dirty="0" smtClean="0"/>
              <a:t>شكرا</a:t>
            </a:r>
            <a:endParaRPr lang="fr-FR" sz="16600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examen_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428604"/>
            <a:ext cx="6929486" cy="6286544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838200"/>
          </a:xfrm>
        </p:spPr>
        <p:txBody>
          <a:bodyPr>
            <a:normAutofit/>
          </a:bodyPr>
          <a:lstStyle/>
          <a:p>
            <a:r>
              <a:rPr lang="ar-AE" dirty="0" smtClean="0"/>
              <a:t>أهمية التقويم ووظائفه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يعطي صورة لواقع القسم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توجيه مسار التعلم</a:t>
            </a:r>
            <a:endParaRPr lang="fr-FR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AE" dirty="0" smtClean="0"/>
              <a:t>أهمية التقويم ووظائفه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r" rtl="1">
              <a:buNone/>
            </a:pPr>
            <a:r>
              <a:rPr lang="ar-AE" dirty="0" smtClean="0"/>
              <a:t>يرسخ مجموعة من القيم</a:t>
            </a:r>
            <a:r>
              <a:rPr lang="fr-FR" dirty="0" smtClean="0"/>
              <a:t> : 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العدل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المساواة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الإنصاف</a:t>
            </a:r>
            <a:endParaRPr lang="fr-FR" dirty="0" smtClean="0"/>
          </a:p>
          <a:p>
            <a:pPr algn="r" rtl="1">
              <a:buFont typeface="Wingdings" pitchFamily="2" charset="2"/>
              <a:buChar char="ü"/>
            </a:pPr>
            <a:endParaRPr lang="ar-AE" dirty="0" smtClean="0"/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الوظيفة التوقعية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الوظيفة التشخيصية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الوظيفة التكوينية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الوظيفة الجزائية</a:t>
            </a:r>
            <a:endParaRPr lang="fr-FR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838200"/>
          </a:xfrm>
        </p:spPr>
        <p:txBody>
          <a:bodyPr>
            <a:normAutofit/>
          </a:bodyPr>
          <a:lstStyle/>
          <a:p>
            <a:r>
              <a:rPr lang="ar-AE" dirty="0" smtClean="0"/>
              <a:t>أهمية التقويم ووظائفه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ar-AE" dirty="0" smtClean="0"/>
              <a:t>وظائفه</a:t>
            </a:r>
            <a:r>
              <a:rPr lang="fr-FR" dirty="0" smtClean="0"/>
              <a:t> : </a:t>
            </a:r>
            <a:endParaRPr lang="ar-AE" dirty="0" smtClean="0"/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الوظيفة التوقعية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الوظيفة التشخيصية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الوظيفة التكوينية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الوظيفة الجزائية</a:t>
            </a:r>
            <a:endParaRPr lang="fr-FR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686800" cy="838200"/>
          </a:xfrm>
        </p:spPr>
        <p:txBody>
          <a:bodyPr>
            <a:normAutofit/>
          </a:bodyPr>
          <a:lstStyle/>
          <a:p>
            <a:pPr rtl="1"/>
            <a:r>
              <a:rPr lang="ar-AE" dirty="0" smtClean="0"/>
              <a:t>أهداف التقويم البيداغوجي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>
              <a:buNone/>
            </a:pPr>
            <a:endParaRPr lang="fr-FR" dirty="0" smtClean="0"/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ما مستوى المتعلم(ة) ؟ </a:t>
            </a:r>
            <a:endParaRPr lang="fr-FR" dirty="0" smtClean="0"/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ما</a:t>
            </a:r>
            <a:r>
              <a:rPr lang="fr-FR" dirty="0" smtClean="0"/>
              <a:t> </a:t>
            </a:r>
            <a:r>
              <a:rPr lang="ar-AE" dirty="0" smtClean="0"/>
              <a:t>هي حاجاته ؟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ما</a:t>
            </a:r>
            <a:r>
              <a:rPr lang="fr-FR" dirty="0" smtClean="0"/>
              <a:t> </a:t>
            </a:r>
            <a:r>
              <a:rPr lang="ar-AE" dirty="0" smtClean="0"/>
              <a:t>مواطن الضعف والقصور في عملية تعليمه وتعلمه؟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ما</a:t>
            </a:r>
            <a:r>
              <a:rPr lang="fr-FR" dirty="0" smtClean="0"/>
              <a:t> </a:t>
            </a:r>
            <a:r>
              <a:rPr lang="ar-AE" dirty="0" smtClean="0"/>
              <a:t>صعوبات المسار التعليمي للمتعلم(ة)؟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ما العوائق التي تحول دون التحصيل الجيد للمتعلم(ة)؟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ما</a:t>
            </a:r>
            <a:r>
              <a:rPr lang="fr-FR" dirty="0" smtClean="0"/>
              <a:t> </a:t>
            </a:r>
            <a:r>
              <a:rPr lang="ar-AE" dirty="0" smtClean="0"/>
              <a:t>هي الإجراءات العلاجية المتخذة؟</a:t>
            </a:r>
          </a:p>
          <a:p>
            <a:pPr algn="r" rtl="1">
              <a:buFont typeface="Wingdings" pitchFamily="2" charset="2"/>
              <a:buChar char="ü"/>
            </a:pPr>
            <a:r>
              <a:rPr lang="ar-AE" dirty="0" smtClean="0"/>
              <a:t>ما</a:t>
            </a:r>
            <a:r>
              <a:rPr lang="fr-FR" dirty="0" smtClean="0"/>
              <a:t> </a:t>
            </a:r>
            <a:r>
              <a:rPr lang="ar-AE" dirty="0" smtClean="0"/>
              <a:t>مصيره؟</a:t>
            </a:r>
            <a:endParaRPr lang="fr-FR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4800" y="357166"/>
            <a:ext cx="8686800" cy="838200"/>
          </a:xfrm>
        </p:spPr>
        <p:txBody>
          <a:bodyPr>
            <a:normAutofit/>
          </a:bodyPr>
          <a:lstStyle/>
          <a:p>
            <a:pPr rtl="1"/>
            <a:r>
              <a:rPr lang="ar-AE" dirty="0" smtClean="0"/>
              <a:t>أنواع التقويم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Font typeface="Wingdings" pitchFamily="2" charset="2"/>
              <a:buChar char="v"/>
            </a:pPr>
            <a:r>
              <a:rPr lang="ar-AE" sz="4000" dirty="0" smtClean="0"/>
              <a:t>التقويم التشخيصي</a:t>
            </a:r>
          </a:p>
          <a:p>
            <a:pPr lvl="1" algn="r" rtl="1">
              <a:buFont typeface="Wingdings" pitchFamily="2" charset="2"/>
              <a:buChar char="§"/>
            </a:pPr>
            <a:r>
              <a:rPr lang="ar-AE" sz="3600" dirty="0" smtClean="0"/>
              <a:t>مكوناته</a:t>
            </a:r>
          </a:p>
          <a:p>
            <a:pPr lvl="2" algn="r" rtl="1">
              <a:buFont typeface="Wingdings" pitchFamily="2" charset="2"/>
              <a:buChar char="ü"/>
            </a:pPr>
            <a:r>
              <a:rPr lang="ar-AE" sz="3200" dirty="0" smtClean="0"/>
              <a:t>التحصيل المعرفي</a:t>
            </a:r>
          </a:p>
          <a:p>
            <a:pPr lvl="2" algn="r" rtl="1">
              <a:buFont typeface="Wingdings" pitchFamily="2" charset="2"/>
              <a:buChar char="ü"/>
            </a:pPr>
            <a:r>
              <a:rPr lang="ar-AE" sz="3200" dirty="0" smtClean="0"/>
              <a:t>التصرفات</a:t>
            </a:r>
          </a:p>
          <a:p>
            <a:pPr lvl="2" algn="r" rtl="1">
              <a:buFont typeface="Wingdings" pitchFamily="2" charset="2"/>
              <a:buChar char="ü"/>
            </a:pPr>
            <a:r>
              <a:rPr lang="ar-AE" sz="3200" dirty="0" smtClean="0"/>
              <a:t>الجانب الاجتماعي</a:t>
            </a:r>
          </a:p>
          <a:p>
            <a:pPr lvl="2" algn="r" rtl="1">
              <a:buFont typeface="Wingdings" pitchFamily="2" charset="2"/>
              <a:buChar char="ü"/>
            </a:pPr>
            <a:r>
              <a:rPr lang="ar-AE" sz="3200" dirty="0" smtClean="0"/>
              <a:t>التاريخ المدرسي للمتعلم(ة)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menade">
  <a:themeElements>
    <a:clrScheme name="Promenad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Promenade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Promenade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2199</TotalTime>
  <Words>369</Words>
  <PresentationFormat>Affichage à l'écran (4:3)</PresentationFormat>
  <Paragraphs>122</Paragraphs>
  <Slides>34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34</vt:i4>
      </vt:variant>
    </vt:vector>
  </HeadingPairs>
  <TitlesOfParts>
    <vt:vector size="35" baseType="lpstr">
      <vt:lpstr>Promenade</vt:lpstr>
      <vt:lpstr>التقويم و الدعم:  آليتان أساسيتان لتعلم ناجع</vt:lpstr>
      <vt:lpstr>تصميم العرض</vt:lpstr>
      <vt:lpstr> مفهوم التقويم البيداغوجي  </vt:lpstr>
      <vt:lpstr>Diapositive 4</vt:lpstr>
      <vt:lpstr>أهمية التقويم ووظائفه</vt:lpstr>
      <vt:lpstr>أهمية التقويم ووظائفه</vt:lpstr>
      <vt:lpstr>أهمية التقويم ووظائفه</vt:lpstr>
      <vt:lpstr>أهداف التقويم البيداغوجي</vt:lpstr>
      <vt:lpstr>أنواع التقويم</vt:lpstr>
      <vt:lpstr>أنواع التقويم</vt:lpstr>
      <vt:lpstr>أنواع التقويم</vt:lpstr>
      <vt:lpstr>أدوات التقويم البيداغوجي</vt:lpstr>
      <vt:lpstr>إجراءات عملية </vt:lpstr>
      <vt:lpstr>مواصفات أدوات التقويم</vt:lpstr>
      <vt:lpstr>إجراءات عملية </vt:lpstr>
      <vt:lpstr>إجراءات عملية </vt:lpstr>
      <vt:lpstr>الدعم</vt:lpstr>
      <vt:lpstr>أهمية الدعم</vt:lpstr>
      <vt:lpstr>Diapositive 19</vt:lpstr>
      <vt:lpstr>أهداف الدعم</vt:lpstr>
      <vt:lpstr>أنواع الدعم</vt:lpstr>
      <vt:lpstr>أنواع الدعم</vt:lpstr>
      <vt:lpstr>أنواع الدعم</vt:lpstr>
      <vt:lpstr>أنواع الدعم</vt:lpstr>
      <vt:lpstr>أدوات الدعم</vt:lpstr>
      <vt:lpstr>إجراءات عملية </vt:lpstr>
      <vt:lpstr>إجراءات عملية 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التقويم و الدعم:  آليتان أساسيتان لتعلم ناجع</dc:title>
  <dc:creator>amal.oualiouddiine</dc:creator>
  <cp:lastModifiedBy>amal.oualiouddine</cp:lastModifiedBy>
  <cp:revision>49</cp:revision>
  <dcterms:created xsi:type="dcterms:W3CDTF">2016-11-10T19:05:54Z</dcterms:created>
  <dcterms:modified xsi:type="dcterms:W3CDTF">2018-12-14T09:09:31Z</dcterms:modified>
</cp:coreProperties>
</file>